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  <Override PartName="/ppt/theme/themeOverride1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4"/>
  </p:notesMasterIdLst>
  <p:sldIdLst>
    <p:sldId id="262" r:id="rId3"/>
    <p:sldId id="3648" r:id="rId4"/>
    <p:sldId id="3647" r:id="rId5"/>
    <p:sldId id="3654" r:id="rId6"/>
    <p:sldId id="3649" r:id="rId7"/>
    <p:sldId id="3650" r:id="rId8"/>
    <p:sldId id="3651" r:id="rId9"/>
    <p:sldId id="3660" r:id="rId10"/>
    <p:sldId id="3661" r:id="rId11"/>
    <p:sldId id="3495" r:id="rId12"/>
    <p:sldId id="3658" r:id="rId13"/>
    <p:sldId id="3653" r:id="rId14"/>
    <p:sldId id="3667" r:id="rId15"/>
    <p:sldId id="3664" r:id="rId16"/>
    <p:sldId id="3663" r:id="rId17"/>
    <p:sldId id="3652" r:id="rId18"/>
    <p:sldId id="3644" r:id="rId19"/>
    <p:sldId id="3659" r:id="rId20"/>
    <p:sldId id="3666" r:id="rId21"/>
    <p:sldId id="3665" r:id="rId22"/>
    <p:sldId id="3662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58021A-8E58-4045-8487-2C3FD2E87EB4}">
          <p14:sldIdLst/>
        </p14:section>
        <p14:section name="Eye Candy" id="{3AFF7E0A-6341-45D6-AF47-D298904EB8B9}">
          <p14:sldIdLst/>
        </p14:section>
        <p14:section name="DAY 1" id="{14AB0176-7161-AC49-8D22-153AC44D6B23}">
          <p14:sldIdLst>
            <p14:sldId id="262"/>
            <p14:sldId id="3648"/>
            <p14:sldId id="3647"/>
            <p14:sldId id="3654"/>
            <p14:sldId id="3649"/>
            <p14:sldId id="3650"/>
            <p14:sldId id="3651"/>
            <p14:sldId id="3660"/>
            <p14:sldId id="3661"/>
            <p14:sldId id="3495"/>
            <p14:sldId id="3658"/>
            <p14:sldId id="3653"/>
            <p14:sldId id="3667"/>
            <p14:sldId id="3664"/>
            <p14:sldId id="3663"/>
            <p14:sldId id="3652"/>
            <p14:sldId id="3644"/>
            <p14:sldId id="3659"/>
            <p14:sldId id="3666"/>
            <p14:sldId id="3665"/>
            <p14:sldId id="3662"/>
          </p14:sldIdLst>
        </p14:section>
        <p14:section name="DAY 2" id="{C498CBC0-F406-CA4B-931E-027E0F26809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rner, Ana" initials="LA" lastIdx="11" clrIdx="0">
    <p:extLst>
      <p:ext uri="{19B8F6BF-5375-455C-9EA6-DF929625EA0E}">
        <p15:presenceInfo xmlns:p15="http://schemas.microsoft.com/office/powerpoint/2012/main" userId="S::aleirner@sfiadmin1.onmicrosoft.com::31393029-28b8-4b38-8644-656648f621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513A92"/>
    <a:srgbClr val="6EA53B"/>
    <a:srgbClr val="462A68"/>
    <a:srgbClr val="404040"/>
    <a:srgbClr val="222426"/>
    <a:srgbClr val="4B377E"/>
    <a:srgbClr val="6D3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3" autoAdjust="0"/>
    <p:restoredTop sz="64912" autoAdjust="0"/>
  </p:normalViewPr>
  <p:slideViewPr>
    <p:cSldViewPr snapToGrid="0" snapToObjects="1">
      <p:cViewPr varScale="1">
        <p:scale>
          <a:sx n="66" d="100"/>
          <a:sy n="66" d="100"/>
        </p:scale>
        <p:origin x="4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Rocco%20Saracina\Desktop\PLT%20Grants%20Maps%20-%20RS%20Edits%206-9-2020.xlsx" TargetMode="External"/><Relationship Id="rId4" Type="http://schemas.openxmlformats.org/officeDocument/2006/relationships/themeOverride" Target="../theme/themeOverride1.xm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Map!$J$3:$J$34</cx:f>
        <cx:nf>Map!$J$2</cx:nf>
        <cx:lvl ptCount="32" name="States with PLT Grants - Aggregated, Duplicates removed (See Data Tab for work)">
          <cx:pt idx="0">AK</cx:pt>
          <cx:pt idx="1">AL</cx:pt>
          <cx:pt idx="2">AR</cx:pt>
          <cx:pt idx="3">CA</cx:pt>
          <cx:pt idx="4">CO</cx:pt>
          <cx:pt idx="5">CT</cx:pt>
          <cx:pt idx="6">FL</cx:pt>
          <cx:pt idx="7">GA</cx:pt>
          <cx:pt idx="8">ID</cx:pt>
          <cx:pt idx="9">IL</cx:pt>
          <cx:pt idx="10">IN</cx:pt>
          <cx:pt idx="11">KS</cx:pt>
          <cx:pt idx="12">KY</cx:pt>
          <cx:pt idx="13">MD</cx:pt>
          <cx:pt idx="14">ME</cx:pt>
          <cx:pt idx="15">MI</cx:pt>
          <cx:pt idx="16">MN</cx:pt>
          <cx:pt idx="17">MS</cx:pt>
          <cx:pt idx="18">MT</cx:pt>
          <cx:pt idx="19">NV</cx:pt>
          <cx:pt idx="20">OH</cx:pt>
          <cx:pt idx="21">OK</cx:pt>
          <cx:pt idx="22">OR</cx:pt>
          <cx:pt idx="23">SC</cx:pt>
          <cx:pt idx="24">SD</cx:pt>
          <cx:pt idx="25">TN</cx:pt>
          <cx:pt idx="26">TX</cx:pt>
          <cx:pt idx="27">UT</cx:pt>
          <cx:pt idx="28">VA</cx:pt>
          <cx:pt idx="29">VT</cx:pt>
          <cx:pt idx="30">WA</cx:pt>
          <cx:pt idx="31">WY</cx:pt>
        </cx:lvl>
      </cx:strDim>
      <cx:numDim type="colorVal">
        <cx:f>Map!$K$3:$K$34</cx:f>
        <cx:lvl ptCount="32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</cx:lvl>
      </cx:numDim>
    </cx:data>
  </cx:chartData>
  <cx:chart>
    <cx:plotArea>
      <cx:plotAreaRegion>
        <cx:series layoutId="regionMap" uniqueId="{36920E32-B40F-4CD2-9EE7-5EDF6529C38E}">
          <cx:dataId val="0"/>
          <cx:layoutPr>
            <cx:geography cultureLanguage="en-US" cultureRegion="US" attribution="Powered by Bing">
              <cx:geoCache provider="{E9337A44-BEBE-4D9F-B70C-5C5E7DAFC167}">
                <cx:binary>1Hxpb9xGs+5fCfz5Uul9OTi5QLjNqt1L7C+EIsnc2SSb+6+/NVKcSGO/yrGPcQEhgSzNqIfd/XRV
PfVUtf77dvqv2+L+pv1lKovK/tft9NubpOvq//r1V3ub3Jc39qRMb1tjzefu5NaUv5rPn9Pb+1/v
2psxreJfCcLs19vkpu3upzf/97/h0+J7sze3N11qqsv+vp2v7m1fdPaF97751i83d2Va+ant2vS2
w7+92V2/+eW+6tJufjvX97+9efb+m19+Pf6Ur574SwGT6vo7GEvVCVNMEi2FUIxLRN/8Upgq/utt
R6sTqhBWiHKllJBYf3n22U0J43c3lb2xX1771nweZnNzd9feWwtLefj3n3HP5v64tFvTV91ht2LY
uN/evKvS7v7ul+vupruHB6XWeI+/4JnDAt7BZsCKf32+31+9AHtw9CtPIDnesH976ytEvLcv7cD3
IcLwCZccc4kF50RSxp4jIsmJpIooTPiXhz5C4Zmqur/t0tu++/LG/xyPZ4OPQDms7hWC8vvupW34
PlAEO8GMcaqU1FTDN/g5KJiTE6KYQEJTyjWVR9j8XtzY/Oal+XzbTL6MO0LksLRXiMip/9IOfB8i
4Lj0wTy4RkhJpZF4jogUJxJh8hdax7ZyetPOxU1199J8vo3IPyOPMDks7hVi8vv+pT34TkzANQnB
iEAKvnKpjqxEiRPFEKUE0a+8F5z0P2/KHzORx4FHeBwW9grxWP3+U/EQDEKFkkQoBMgc40FPGGNU
MqQYcADBwYYeicVjRFndmzZOfwCTvwceYXJY3CvExDv/si/fCqjfaSPgt7TiHDHMEQW3dUS4MOIn
nElATUhG8QNmTzHxTGHamzvz0oy+7bn+GXmEymF5rxGVn2kp8oRwJiRFf+FyZCkY6xOBJZEaPXAy
qr7s/1/c66ZIP5u2+hFj8Z6MPUbmddrL71dfducn2As7UWAwEDEEFgQjzZ7HeU1OGNWYcwg3AlPg
xV+e/YjM723+gynKPyOPUDks7xXay/u3X3bmf48KYydIcgL/UaK50uoIFUhShCBCC0UV/YudPfVi
7+/b0lTdSxP6thP7e+ARJofFvUJMTs9e2oLviyxMnFAGlgCG8mAHB877LJWHHEYrihVTD7kMhsjz
FJPTFPJHa7qbLy9/65h8G5UnQ49wOSzwFeIS/kRWTNQJ15xjAtEe00cJ5SkuCjyYgjyfKMj1v8HC
Qgj46d0PoPL3wCNMDot7hZhs/JcO5nfaCgNZSyNJGFYEE6UhajzFBGN2IiCPFxDxCXix43x+c3eT
/AAF+2vYER6Hhb1GPH6ijTB0ggELhkE/wSCmUPYcD6VBf1GCKHhHia+j/KYo0sqkoA8+erT/uev6
Z+QxKq/USn5iRKH6RGOtgfNScGDoW/k88C2pATPBkDgWWTbVXXpT/YDj+nvgMSSvM5ic/0Q6zOiJ
pkoowrl4sJMjQ8EEnXCuIItkX3ut8/Y+NtX328iXcUdwHNb1Cv3W7uNLO/B9cYTKk0M+CNKvxofk
5JAXPo0jioMsLKFq8hDXjw1kB86qv83nl+bzbcL1z8gjTA6Le4WYnP9ErZ6CgHKgUoIjkL04iCnP
MdGAGVKQ6YM/O0bkPC8gsP+IDPnPyCNEDkt7hYicBi+dyu+zEsYhMznIj5w9yidHTkvoEwJZC0OS
SQQlyK8yk5u0un9pOt82ktPHYUd4HBb2CvG4BpL4n7nNd+LBQDOB/QbJhDzu+HMLwQidEIrApwmq
sIIay5dnP2oq16bvkl/8m/yHksXno4/QOSzzFaJzuvmyQ99int+NjgJD0AAORoxpQp6jAzEFdEoN
tAtrdqg2gjU9z+NvkzS++YE4f5p+GXmEymF5rxEV6A34WTZDobZFoNII0rygUmh+pNtDhgL1EwyS
vYJ+Cvj2K3XF2hT+r+v0pUn9B092GPll8DE2sMjXiM3bl7bhOy1GnkBVkQPLYgclBR1HfCBmJ4KB
AiNAZZGPLRXPLAakyB9KVE6/DDzGBBb3CjG59n4eJhQSFahvHSQtUE8O7UVHXgyBrg+FRwzpviRf
1x6vH2KMd9MayOx/IIc8Hn+E0GGprxChs/c/ESF9QrmANJEgBDr9Qxx5mrtgLMClAWUDPgau76E1
7KnVnN0PNz8iS34Zd4TIYWmvEJEPH38eIoxAbVhD3QRzLYTUQj+3GYwgdeHA28CRgY78lSr5YTbQ
KRi/NKFvx5e/Bx5hcljcK8TkfP3SFnxnbEEnkLdwqKxI+lg2eY4JqPcS8n4OZI0/drZ8efYjVz5P
0h8Qih9HHaFxWNYrROPtz1QkOXQQEVAk4ewTdhCMj9A41MAolPKRAkxAAwMLeuqz3t4falz2/gey
ySdDj3A5LPAV4vL+9y9787/PWQ46GDTbIfgCvURaoCPPJdWJAA5AGEGCA4DHuLxPodHoh7on/hl5
hMphea8Qlbd//ERU8AmDZEUThRCQMXqUSGogAPCihAZwTJH6KpF8ez/9SGv3X8OO4Dis6xXC8e4n
pilQTqGEyoMZcIwhfqvnzguo8ImArP+BDR8rk++6m+Slk/HtwP446giKw5peIRQffqK/YhKiOtBa
oLYQTw4p4REUD2UUYFl/EbEDVE/jyIcbmwDT6n6kmvJ07BEyhyW+AmRenuLjPj3GlGe/+b1XUzTo
9BDEofBLQTmGKyrPMQL3BRdTKCIagwtDX8X6o4sj/3la/8F0nt87ebaS/0+3Uv7zjZW/r/T4N91N
8HAX6MmllZfffVgu3E06GvqSUva4d5s7uC90uCb0BMjDhzy3jNTemsqmf8uPT0bd39jutzfOoQ38
UC2G+iX/0ro/3j+8Bd18SkGfnwZl81FGe/NLZdou+e0NmCxUbQg0L/1jsvYgEsBb0EEDdy6QhnQW
+MehG+3LIi9MMUPN8+8d+evnX6q+vDBp1dnf3hyqDfXjrx3myqDdEC7gwLkCjZxBXYKCclHf3lyB
vR9++/+AKpvkPU/ETsemXcuom85Zd8Vx1a55M82hMkNyxqvMrfFCN1VcT16F5iAFZWrVs/H0yfZ9
azroG9OB8iF0PkLHMPQ4wvY/nU4Om1KTuuQ7yony5zqpw4zcDrOsz1F1o+uo9rgqO9cZ6vNRj8X2
5ecDc/tqNyS0xiJITeH+CzlM78lu6EwsVgOJ2LVT9NGoob/mU7QWna12I4qKYBRd6Q91t7d8SFcv
PxsftvoIikPjOlS7uQAF4nAX6unD22RM4j7HbJeXI78x0ZyvxEzdcu6Vn7Upeetk8W4p3dzIZetk
2Z0oi21usnKXWdatqE1bN05Q4pWjXdb/Mjn+jcnBJS04b3BDTsN9reeTG5t8mJHTsl0R2TbIbPOR
F00dNk2Ew9KmjtvbJHZjFvsOr5TvpOWq6OPCzwdyXRhn3lTWbcZJhS/Pi0FsOt40sAasCejR0Cpw
sNenmzaZwpZyStkuGSK2ipto8m1XI7+K9GeU5/E7hrIVJYXjZwsbfVsMfFs0Jd+CIaarfG0zRtbU
DqEomnk3z50MHRT13ijj7BzhrdaDz6a+vaamIe4M1wtcEad4N4rpTiStuOzNR9FYudY5W6fL3PhQ
rzCfRKffORlhV05eX4CR5acaVz7qMnwpUBYWMam3vZ4v+zj6bCvWXkbGMW5qFd0kmfzoCPIBkUpD
287fNyC/ZV74q90ScINIwJ0VLKHlnhx288n5znAS9UUcsV1qDArjyDJfcNz5OWyja4sodZepybzU
iNhVVXtroqTxfnQiQAvhbhlYOhjUkaHFGUVFMs9sx1U3bnuUnJYooldLP61q0l3PS77i9Wx3LGKb
ris3nXKmty9vxtcnR8AtVrgHChdBuYJa7fO9SLu6dYTp2W6Iks8OWTNZLd7Uzxum9QVLsxAw+jf3
9rW3hWdCZzcIX+jQ+nV0WtGQMdmRgu0o4uupNdx3LLk2sbowUemEmUbLruTZGelw4eaLPEWscNsG
0/dty//FdMjX/kYgyIgeKgUAxIH2PT0MKqJ4WBxMdybv9iYf6Z7q7lQVi4eyQl8hNd9y6aR+WcnU
K9JxCJehOsWTWTZ2qVKfJjU+hZilXDtzvh3VXARaFFcUVXxj5qx3mzaPNqoz+7K1c5gbcN54KD0w
t959GUzytecWiEEcQwfnycjxyY6g8TGKRM52I5vNrlrq6LxtY+ryKSlXU4bcJtJqXzvW8RpesE1h
eR9Es/hETd1c2WVxxxqNbt3nVagWST06trlv6mTY9CPdDZw4Z4WNgwgl2hclLgPU53PgzLEMC0lj
txP57PLapqtM23b98vKA/R15OVgUtP4zuI7JpURH5pIXWkxlXsO5yXmznpy69BCC6Y5Vb3bN8Ecf
TwZaAV70FYfz/zwcwQ1PqIlzDL0jIDMd2cdUq9a0sqG7lOvpqozj+aJO2wtcN7mreatDXapklRRU
7R6+KOIxcZc3VfkvQRk/jz0Q6BmDlF5qBgxFfm2pddKZomlqZ9tFuROmGF2zQhcrKeLcS6Z0WpEx
Q2ENV7rdMnboKbEWIqFt6VoR2690Eftx3MbXFR7afwna/LlHPcxNQtM/AqoIJs2gxvDciOp8gSuC
0Da4bXTpCaeQAeZd5uVDySFQ6Nkf+qz0YG6n0KBrd7jr/bqM1PkhrsRjQQLSSOTGA3V2I08jV0zp
mg8xDbFudnnE9ao1cIyrisv1NKpAAytz09jqYCIwMJs5c8kc7Sbc8/3UFPGpzhp8plLRrOdOaX9i
0SWKlVvHSgeV5duurePQZgqtpgQhVx14X56U6arMp7BpTRkAPcr9eUmJn2UmwM6g1yyu0cW4TrEx
0AL00jkDCJ+fNOhZAvkfbhFzcdBtoCJwdLorNWVsKinbxjEuPMvFO7QkS2hS4YSiKs/pFI0QtHvk
Z05n3QXm7hkhMg8YWlK6UZuP2yyDONKgqQpSxRMXmWbelnTON5kj3KKbyTbtxiwE2vWpZOVmyfIR
zg4zblJPdDtngm5B07ucRpSuijxPXeaYwcdT5+U5kdtK2Ww1ivGsibPYK+OBANjSbhMWz16ro8xb
FpYXLp7aepuV1bx4TKf19uHnKSuob7WsXNRSCDK1VCqMltajS51snGIYgrGmZpcmNHVV2urtOK2j
fpzPqnEJo6Ivd2SMK68joguBHsARGvNd10zUW2a1Br+RXoqOOquGZtpNqw9FnQ+bJamujOJX4NeS
9YEWtcXwaU6nYC4Se52QpnaHBJFAN87k1UJE5zmXwkUlu+jAh56PTmf8oVmSQKB63AD/XzVZYvel
VaVb81gGOS1mV85W77u4rV2jxxTQI9OWVX3kNUvBPDnVQHtKp9pSi72sIX9IVBwOcF94dABJDoLw
dVF8yqrsD8rXxYLTAPdd4cshnfaWjcZbRvTBDHG86TG/6bu+CGqbEXdxZuMaHJmVlUXlTxI5blcO
dBuaqqEuq1O24cNZ2lNxanW2WiYz7KrWekWn5fUYL9o1Igob1XUrvURiOy/zu6xKx/2U0TXhKNmg
UtxXkxpCm+gmKKQ1LjVpGjLcZ75MuvhiGLB1UZ+uaWGTT3k1nzNVrcsoHa4kAcxHCkS+669EPuT7
qKiEG/OoCpqskEDjk7csb+RlgqPWUzEQj7JsV+Mkuk2qmsJPq+KzFTa+coboc4RIFIw8L4MhKfRq
6jogs7xYTqv4fV7rdmvA16R9lZx1UTm7ZFHqj7FuYzerTptslLsoYfUKiGrv5ZEcA1wM1I/nuX3b
D32g23rVO5FHlZ2vVJmsuEmmM4cLj5YpD5Ya1b6AY73BOm+9Tjo4UPUZaZYqQAVf1nDWqG/aHvgM
BmyoVrmbkEqBKRWj38R9/XjC2woFXRnBSdXwHW6izzpt7c4s5k7HEIO1XszFqMwZeDLi18miVzHN
co9bNG91L7Bv7Z8OmMa7iH7MqvFK5ynZLyMwCwqZ9KpOWLYbq+HU6YtwbObm2tJ4FbMxuuhE52ez
dcB9lNjX4j6tVBfwsm1D6yTY0/lgNmW87GwhR5dlWRKKJYsv56y5YXSy69bqem3j4iaymQsOQ58N
jDUXsEDj9lkrNxGJbpiO5l1Xms8OG8bTuMfIjwxVHgJUXdb26duYwwmr0q3F6fyeRdctSeFU9L28
6/Z8GZIrQyxyawXEm0nantsq9xdRltsCVdQTzWc9Yue04PCXSoquOWdycMt++TNG1bit+tkGPKdm
laftHymC+wCN/GBN+ynFkW8NT86FKQs3jmLmz0rnp1E8euMo6ZZbeOBkZOl1DbjApQEBIO+Ls561
8wo5gBYqdeNqlCCvkk62N43zvoV0eMVH2XhtYT1wBOa2BErh5jZ3S4zrizqP7WZQ+b40aXRKEpHD
yayu0ZREIdyO2AzO8inhMw2yZpYudmSxaQbmR83wqU3crC/tSldWepAbtXHnZqMHWyr2qcLr2Uan
mZ7sJdVhFSkSim7oPcbbDMzO2KC1HaShhuC3lVzHnYzf9pgOLi/Kdy3Lpr2D8+h9w9h9jKbZVcuc
QxoNMxmqnl4Wda3cUoz6fa9zc0Yj8EiZLAa/ShB3IVhX61Qyd2qLxcVR82EChuZiFrfrtu+nfTno
t8ncpGBvw4pOmJ07iQgmViq/mezk0orPb+P9hAZg1wxZV8boLDU6/zTEjTfiLA4xg5y6nPjG2sbZ
DB2+aKIGhrN+H1mrTp3ltB3UGD4kZxVkxiHpOtiytk1qF6vUrNq+kt5IlgL44vViiXGniTUbDd7p
Mo9ckHunAJeK7+Z8uYA/UgNbRqohLMu0DVBm34I4JndxqUzQ5PpTVApzVS668rIuGwMxjqNbkYl+
GBgewjqbgskB50SXHCIEsffLbGO/GumwqaIocR3IhtyRN31QmdUIOYOfJGwOjMgnOCTkMnbs7AkO
uYQmUQKmm/NAio4FdVW8lc5U7Kndz0PrrLVpet+1dTzv+qWGbLGeLqyK3JbVsZfYiO9r4rzTLWZu
5AyT28UxX019DWl83kLMb6UTFD34FNEqb3KccjshSc/JmPduLm1ImlH/0dj5j6FI2/VUsn5FdPPR
aYBmxzNbvAiXIkBxXvpVg6J1vkQgjh2SC8VGezdnJAYHmaJdbpbG7SdQjRpWfS4tTXzlcLpvEnnZ
iaY8VxY7ru7qKSx7tR+Grr0EHr7A43Qc6IiHRd0mu8Kyxo9xa7YOD2s5VVsngfyFzgFHCw2FSZzC
rWhiQ5CPgzHJxWacJ8guaecz7QyrdMEonPLacyaWuaSbpv3QZlnQZVkLOPYceJCB7J+BfoMb1e4b
5Wz5NNW7dCCF1y7DuAU/jCpIibWcJeTjw+gL0/kF1uK8NU3jDSZL3Ywl3WYWGO3IUJzpvr1rCJ0/
pfGBgJFVm8zO6WRZwPKsP7ORSP0I5zpoB32WNRSEvqU2q6minas6kLygAisg+JMs7Kaq9fMZ3GI8
5GodmXIKhtKMgbKk9R3NiJvRMgpLmmancwGCg9s0Dg8enpg1Sb+qRZq6Of9YxHjcZ5FGHih5zF9I
xvfJMqQuRF6yZ8WWlh3zumrmmySpVBD1Ij+dIIKvqLAa7F0hty2cECIjDsZF38tOfU7MMG6sYp+G
StzVdQbpLkNBFWWdjzX6M3eiFFKSMvFHZ7gYyo6Hup3g/BMd1i1tg6hd9ogOZ5XoIVFh3Ufi6E03
7ZwZzneJ63uosH2imoB1QWuZG03ZCk8pxA52a+oxCdhQ/tGbPFkPeQpu2sSuxeJqKqcpjBQXflMl
n4TYHcSwKaHJSppphizl81Qtxh1I+aeS/Qdu841EIhTppP3alDGQOB4uYxq77WKvJzDZwMoq9cb6
k1V1vionvARzObhxM3WbQsdR2LLKb+e+9KIEn7Kmjbwhs6cOUdMaVWHV4y5Ub4cRJ2470fcK/p0x
wDZ28yc+5SJMk2mjeBO7Be9mwNrcoHK+6XG27md8y4MBN5WboOJ6mMfYr1XGPFazddm+d/qUeGWu
tZdyS72W35GCV57N2yLIcLO4fZG7E4BhmAWKrUnjmppUbj3xs3lIjDc2XQ3EOOcerW3tVpkDsDSL
N86GeUlcXQ6o8VI59wGmXRBRB/uq9nI0p7A9mZu0aR4kstk3k5r8PBOZa8e49auiAfYrfGN74xeI
WX9MzZnJWBd0QygJVrAV3XVfL7lbNGTY+FqnkX/oVvcstrHLxuIi7oYiHJZpjcUMvHeoIfeIeZDw
GpKdzq5nkkOQjSoQxXke1E4CxzkeI3epLXNx1rVeM0U+TrETQNJnunQELlskXqbTzhXLeZOfOTT/
2OfoU5mUKmRiEl7XOx7l1bkj21Ufoc4bNDh0yNR84Igq1DbtfSi1u32T3kPGu2ZV0gUtiyp/aNl7
CAwXwEXv2CIM+CSI3LGsfeCdo88ceamcNF0Ry0La8iasluaqqHAV0KpqglwlITB0d+ryTWloCS4U
vJxE69pp7mcOKQY1+Qrc5oc2GpmrQUritARaGTvYNTG5Rgl4i7LstbtIs2NZab2S5teQVWyX0ZpA
1lXnwURXVUxn8GNirfs69TNLKxeClnaLXparKL9TCb8fJw4xgyIZ2jlbzZN8m0bNHORNAoEgi4Ky
TKgv4ngPt6GbkHYEuYMaGg9y/Muyzs9SNV7VQILBf3QMckp9OzjgKocWZHqo1MahnlyhnNupET4d
+DUd2eKiMXo3tvSO1qXZ0R6E81IWftukg9+QcNJ5EMENE28xBpijgfBjO1G6uP+TVhdLkUzuqB3u
5zKIHeGNSwX6LqfGLwc+usb8WThz4XZQAFrn5C4fRhtoM3C3WApPOk2A58rujYrdscMfB8JbT3TF
PgYi6OXFsK6kNi7jtQRPOyUfllXX2DMV8cGLRh17BbOXhMBnOlGdHCay4RGswiJRucMQuQ583DKE
Oavbs1IUkK3Ly2pIrC8oL12Eiy0XH3mLkcuZmc7nYR1lBLs046WXDYnjjtC+6cLRVbD/+RkZ4jJo
MaTjDMSqgJVsqyCbAFfxZ/rJTNq6bJrgb5IkEOo1MGVFILr0VLvcg3oZ8HxeZh5qWe+qRkLGFV8x
0bdundPejeaEBDYW+6yF6FpivsoL+YHi1pua1RC3eE2q0pViuGn5HwXp7hydAz3ptocQRqa592PL
dpamhQdZDl2ZBe/Ttl+8BHWd7/T5lo3JWpbx+wrVn3EM7rmfaiC5GtJhrrxOFWcxRLmIlImXa3Hh
dHMd0iL3FpCn11IssUeQvhrT2i9sNexBAh2vY21wALnFEhANKhFdmjbgqjIQffIswKhYw6XkvPHo
rL1Is0+geKJtG9EhhHJB5CdDX6xxrCRIWBMKe6dy/GKOcq9p5BzKMSWryTT3XCt8KoTZD+CGtzgF
ou1rGaKhFS5BRgSKTdkZfE529vBdMVXZWRKXF3ROls0/r9uOja6zzBi8jkkho0LKhT8uED/++PAa
JCU1gm2GiFtTm3k9ywp3skO3GoomOaspzRGw2WHeNtG46Q6vtQ+vzV1yl1RlsjZTG5+NxFnHyKKt
bJL47OEL//s7QSPkTfHculOs3tFR/MEKOqx7MYHoVNhRb5LY2UPNB36UY7PPaw5HKPdqjaFO0KQk
qNOi/lSEpu5r1zpFua7SYYQ0cVZuJQfl9U4eeaREnyArnnyJlzHUdeXlAiDEcZCW9Z2tstJVedZ5
Nhou1bjWFeQ/0rA8rB0H5BUMHCZBeDdbiN9IyC0saahs2PN89kDaPm35GCZDl/kFFA/BcZbMl8K5
47zdLyyxbh6DPsYhzOS8v86y+LwvErRiJgnhY89BlIm9dIFsDi7jFK4LVdo8TDOi3XaY39qG3syp
FT6kJ5/7hRSuYA0Y0EFjTCiw/ybxSw4qtQeSKAjprWw3li3JlcLD3hKaXPSZm+M0OR1ZtZpSUESp
FcP+4CnHeaYQuWOgtVVGd048chBELNrwHLJBs9jSA9FD7aa67/bKNshd+urcLulyVseFWUGQmlYp
BeOJstS54j1eMzISH5JosrFo4ruiXO5mapJrqF6cStIle6UaZ93WDvCCOdLnoncrbttLlEu9boFa
uEuJ5TXmEEyiGA++k+TlzvLy3HIOwTouxnVWzuU6z2cNHrubVrLSwGhqMNGkibcoxdlmMpnnOIqB
h14Sd4A+m1VLBnOBQCpzJ2k8WWq7j7IlkGT8UCZO7EN5g+9tVV2LpjnnaZbvTZu7tpHidKzTJFQE
plzFRK0gbo4r0VxUyMogiRS+5MlVXqgmGKM0/jDY8kzVOPnT1GGnJhDdRCr9uuHUd0g3BGAtH41T
FOuy6Ba3mBrHk3PRro18l8kO3Ps4LafwrCLHJmwniANxn7bXRbYpCDM7npjbtmntOStMul4GVYMU
CNGV8OmTHuT7hZAJCkC43MHSk1VdkiGYpnhrRroFopqvWvgTk5ChMLGbqiqUkNzmTMen43xBFirB
Gsc4gJKkdnUtei+1OPKgIji6lrfzVQ30vov7Zmdi84GYEnnpVPC1lLmzV011rec81I5pQiUg/ndd
Ue5NCfpJPEDiM+n4Q1tHN44i6VYYdTWPrN1Dw8U7XHC8wxNZXAEa3bZenP/H3pf1SMpjaf8iPgEG
AzcjDWsEkWtlVtZyg2oFYww2i8H8+nmCrHmz3urpVvf9J6WQ2RwkAfY5z3LivW2a4Z1DyBnpdpgO
yvGSI/l0B1WfZ01vgRTVD8tUN7HoKwzUpFaFAH54K21t33Ze69xOdjfE4GOjfJrs3cTHxuOYtff1
bfjU74jePDo9Np7dPK0rn3IGDhiAFUKAZG0QmfRiftSRN58xFXbxsHWDSpfB82+GaiOZoMTEkfB6
HesNTABZVqAjfV0E4bMjrbH0WsAY+2BQG3UwmUL6c1pX+hxVJDqpUZg0GMaYAhYt5KqiOHTBgePS
wWu5q32WLdLnrnKTxufB9Tl+1+zOR3v72K7VkpKOTYlH+M1k2xrfQTPgNdisxKqrJiU9Qk8MWDby
0GwcY8LwNuJqMci5Iq3bCpFdyE5rS3kihuY7IwMmVZO6Xn8LOt+LFfP7XHhRuoz3ERKyeN1MJ2LF
m2+ENk62W5YpW0aTpaHRKZwst/TchZ7t+kXqxZTHAu/Ru91rv3lWiJE03BSGXUAtewiMflmB2R+t
Ybti+LJ1J8iQamCncz1cbCT9aUSqDS8sNYjLfdyVLgSk2ezDWurOShCNlbszsYvWV1IOef86x/4y
WKkOndhftQMuaLPjQfctEgzgJyG5oT3eDRtDs11bWx41zlmQJojnqOvO04gkxDX0yaz021QHftLS
Y3x1nle1+YV25OM6Gp1sGK6zzd/uWVsDk9JxU024zUS38bCg0HLtYfyayIrsf2nLhkyI8cg8Zc3y
QyhvOwfedLH2FVwVQvWUCv/MOdBoVQ8//ZFbF4z+J6BwMiaLZ048LJhEymcoWYt+GbsylNF7uQfs
kQVVHPr1j8VTtBwMrnjzrTbTM0ZHpGSx3Y31rUP7JZYikklrtYiy+naIxVCRE7LYugtYrDByxpJV
pmzU5iGt6m4BNPHMngWCQ0ARsc2jF6It97J21tM22lcEJA6smmZRAHA/rOcaPFl0b3MAVFE3ftbI
Jc8tA7DudBiiNB7u1lQ6Xrxs2XwV75PN86UTuN+tnZiVK4haAIMZ15RIO2PPtPsDcc7Wuk0FUP6i
pt47CUor8fdFZdYCYckyxP7MomxpbQ8wCG0KYYHH8KWXtohJbGN1iRPsADYt8olBVl5Y3Xg7e6M4
d5uTgrytikZ2BSiFMGmEpJm7fQM0ZyFbA6RHEYYCXwxq5Dvhrr7bAIlEFwDCVVfIZxNz1sgvAXeb
u2Z73BvjnXZuPzi1nAsoZybQxOEdEx45D25TpYu1xNawLskwjKCxnTaT7lhnAEN03DORNrs9XDRd
8L+FDaK6HvONpD+UJ5Y8iPgjQZ6NxKdNOmv4QDEx5PWKrMfxTpVffRKRvWbKidYE4EAdC7778YBx
KdnlxrItSDeDvBqdgUzhrkp9OTxqXlW5I79OAMNPNFpPQxNVwF/f1Z7u0tmtvo/U+uHXpMt0FXYx
Ar/PDHqe2IoQXHsdqDQVIA9iTVDaSno5Boj3jSOebDess5pWn1ZB97TVYZ9vI1CCdYKugWPYL8Ye
PM0sglNnkyzqyUtV15+ikayJJEYmPQ3r1BjmpEPEMCogW4UHBnNiBTKVVOlsKQ2lzNZlO/L2aSLu
XWDal7khYDz4+K4dl2/7NuNR/LkyRAsKtJPLVnmpehlgpMjDFqAIW7Ld/riPDBA+Uwrd1xiGQpPv
kWaZNdA0qAW/IIGn2/otkleIA4x0uno8aUclCmuoEaazhLZ2AUYYM163QZzlmBsHEEUOGdl7f+u7
dJ26F5+OMmWIrGLhI2iOpGIxE1SlvKOPu+V9NramGA9Ct4SoMDPUG7LIJWMC3HlNTeVhsCDXx9v6
6bfGTsdRdRk1nl8AnAbk4VyUV5EC5CvGeKO+QyKG1yOcvtvV5KbbvK3x3DYydRcn5w5AoBX5eBQg
AN81gAw7zNW6v7fE8BjtYRFZ9nya5tUuldQqk57ZHrR9aa+BJMCvEdMDA0cKVBtE3DZCAua0TxtS
+Ms6pATaudQg9C5J1CImpRFPoKxpUwyrfmJR5ZU+G/EEqf1TUM/z+5Y1/j1t9P2io/rRnapT5K/8
uUtCEKtjNdKbtcOYUFmyLVwLfPJqI4gXntGXFbGdG9RDvogzhJbyZlJFH/nv+zD8QrtBnkITnBSf
g3s5LHEEnD7f2djmdofEQrhIn5ypu2e7voiFbE8ClGHc9fPzXlvVpfH68MZbGsRXXrqSqCr2xYsK
GSBQkmJqATkR5MEusiMhXTyLKhsmCjrf9CwGb4Dnb3Hed9W6ZZPH057L0tJe/eTv7MdiEUA5w97f
imG785dwLYxLVGZL8a3fNVKMdppOxAq/QLLlxrUk9otb71UyMxK7PZ9OkrFk4aEC4b499Ai4yqYH
8uJFH4Yr2VG59WeyDR/EOjoxyLX6hKj0mzvgvxn0opNQCFBG+z4Vcxv02TDPBNSs82DX0i76QGwp
IsD5xKSVOzrrGs7yPvJ6KBe8RPQySiJATUnFBhtUMFgijQ969uv++xAs3zxl82KunFt/oOENYfrE
oSY5j6GUyUC6pGsGUrhOt2bExwwNDilMp0YGiCZkfepxetzzsEv6pSbJaocTMKvFKaCL+Qo+ek5A
Dz6GGIsLEnZtYqiSiT2N0B/2cxu31NyJzooSzip8PUAvmS/BcG3eY+2IghJkokJxiBfG1GcY3RYP
wY+pBKItT7lZHakZQa9TLCx6t4y+XVY1aeJ6C2kGYWoyKXHb+2tdGMNLaHXqTFuBiId+AS0JPtxp
hBtHNSbdqjFBTpj7qdL45hqIIzp3k9AZ8LONkTMJGUhRALrcn7vzrvG0V3HjbSNQSMTQQATTqZ1O
lbKakmRDh+kcfGa7qeZFLiqebYQiA5ibxIYuNdM7B14QaIOphpKz39dO7trjkugd8qhop/ISNe2F
B/O51+PHMRB9oa/coGevYeJX7U/DjIrlSr5uPrdPS7iXXmeQoau6TufJFKpW3c3IPagUNy+IA9bU
Z8vi1lOlipD76cgCMIYetCM0CMak/xFYfVJv0rsZ5o2mkKh4cW9B/0l99ySHvMe3dG/1CFXJiMkb
6pnEa8aTtQQM7NkKsHWNMgNmbZ4mlTRU4gltZoSFE2tj25qhr3CgNVNIrydancgQLueWI6GykBbV
LihxCzqlBNg4EoSgYTkTSD7rwMvckUdlCMD4ASKqZxuqtHhg7l23elYezojgWldVhaOcjH50N+Fk
wGfEjQd+3draT8iyQ8yukZ1Xo/9Thb2TtSEkgw47CSZqMCDsOm1MUFJHa4kJ9E53c+EhLb33Jw1+
1Jlu3HEck47WkNAu8kbT8Varas7JYC6eHro7tTvIP3cnAHJggTeEljwezaZTqjeFoGRqMHkZJ620
eh8YvCqh1b2X9iLzplqBl9vTZZ8aNx2gy0h97e93C+4c9DRz6QX4aDnpMd6jcE8rU4NUY8sZuphT
7c4nEikXGa7lJAAkRlAPyF3bkc9x4DGBBxuyq6tqPm5aMChmrJPWEUNm2sA8rLBbxJhxwixc1A1U
C3PWe/uDRfspI8jCEteVEDYEc59EkyfuRumYQhsq49ENtnRuZ6SgJKxKrl/ahE62ex8MVptulT3l
wQYFSaODeFkUyV0PsLvZwORIDc4kFPpdDangk4jcCx9x35TTVmVlR4nclmyy9AeG25fYtb/Hch/T
to4u6xa99/f2q7M0J8SFC6be9vfFsU3/fcexzepshRmBbHFocyvzJMjoaR5KVrtD2QZ+00Fsg+ax
8VioIGyTaaJrsoz9WAyQaFZqGsvWbcfS2p25w4yB9beNgWWPpcLc1SHSRvM4cqrwnDUzSHYRBMi/
V4wWccVHA/YeZ4t+v1QDpkluD7iG45Ob43KOpi16cYb3ABNIL8u3hdKm637bGBjEoYy236y2UaXC
v1fuvv1uXI3KPX/wC8udimPf2wG2qijSVhkmEyiZ16t16n3q4uPCj0Vz/WeDRd9oxVqE9XQuhbth
cb3tK17/TnBzCvZqKEGrPilORO5f1yIO7R6lgEKva8emNSRDPtXekydagRG05nHN+XBmQFhngPC7
KAZi2ElXoFmVqL/Q3f9+nM6v34z0wrFw+ufJI0BPNgTHVgTJw6Gy+2Wa+SX9fjV+gPQzI6ubXz++
89fqfz0PAn/HT8O8bbz+ds/bGorivP7oz788ChXvr37v6c+DrlfzV1+4mF9Xd7XN/G3lHzw8/2tg
uR757+789yw8YXj99ZK/9IjXD/ibgyf90X1Zv4x/WaSvppjXc375dwL//4FtI8ShKLH2q4T9L/8O
dqHcBzwRNEI5r6Mi5C/7DsyPIYSMPmSNx88MOdCB/7LvXH+DCG48H9JaiEcJfh3iP7HveMHflcE+
hnYfJZDxSxMOrBlgxP/QTnJwIq2zRwrkL9KEUAPJcPQV9grL1W+qkgl/ymoPPCU0cVdFoqVptjLV
nxy9bqlQwQyprGpj3xEYP60JmDUi/MEBYWl4oC5+u3RxbkPuBt3dXF9032Q2XEHgSLSbroM7XyaB
CYQ3N8s0gBqvP4dUTunszzSZKF0uLKzrhFiznTqq+WKjAi3iNHq3+kacGchMRj3/wulVW+PF/o6M
jZnhBx/EXniT3+YQeV4FtRGkOdNHD4ztIPFvYb4dl+6zZ41hWkGksW1qRqZGwyRqghdD7DrjTXUX
ktFCmNlzRMd2AFK3kcle2Uhp/aISvv80tN3FrkewEAvCOXgB9gs1NcBVqMkCpm5Hx68yaKXiUICd
Xuz9FNgzBp+JP7h1/ZlWnfOEBG6IeQggV2DkA5uR2OZ5ATAXQ9HUxHMzqpggcweiFmBaUWMb77X9
aYfyB8xMlOyuD9DPlZAIcf5U1cEnJnNgH2Sk8rzOmGFHz/mx98GatIG8czoXejWMLuCYptQVBqKE
iX1ehozVlpu1HIDxIBzEG2yeIfHIBOhSCHsEvCtzjmfoJ1+HAUCUv8VjOz9JxPQxRZiA79mdX4QL
386+TWHq7/WloTTRYf3dt3gT95VoEFW6j6N2H32+TEkUcQgblkbHTA9xft9w9w563DWFQuan8UBF
BOWubQjknUHcLgiXhEefq6pv4mCiKplGc/ElUrioVd+dwfcRRZkg5ZTCLNCKhwYfRAkicxbMt/MA
Zefiuo+9VceGBDeVXm6dKoIqYOufNJtZwio7TMZ5TrZVtkikAYgaaNB4iHQuBAhsxI1vfx2leICO
vQRr0UMNV/EMITjoCVN/jmh1NpLeSQsEKz93hDxywz8rH5BaMAxPC1ROQdh3L1xXyQaWYIZ6ljRN
WnEbvHNgnZZrNMxYn8CDAIj6fiNVVgUtjXmF/1wjXqb+7CbTcsXCHNinNLRZltplvNj1khgwdLUl
M7G5ybhA2aiBQsaQXiEi1ttpWFcvpyo4LXJE6gNY6qxtntbAThNnI31B+k4mgRqhbrDNGbjgM5xT
W9zPs4J4Qvxsw3fR3FymFUQBOKX7yoOwvq7g4BrBMZjwaRmn9Z6O4kbYtAh2+UQtM7+zqi6PtIp7
Z2xeiOyybWU/HTetBGSh3eqfqnAPAQFCkzgBh23NE0idKQO+NUPxEz4vzW3Q0TEDdJKAkGPF3Mk1
tiM5JJNob2h15auvVF4r7B7Xr2CzgH5h4hhq+KjZWX4dO7968O9I18xlRKy7AINODkSAxRbbAetW
dQtJ0QcQF0Ne2/qdYIGVule8KACzthg3jOdyAgvgIO5MKzpIqBFAVa9UPSqw2Tdk3xgUUtEcq9nU
WUP6MeuZ9Aox1H3swN+x6+5dqCKITpid2NAk5RUnaxwgpM29xr6P9B4BjYhXtQxISZunoVE7ctb+
aZobBUBZ/Ozayinmve5z0zjfAlZaYnfK9Qmy0pOG38/uodqw4jpyHgLldGlk1jttHl3SXmaoJGJC
GnrVF6RhZX9r2VVC6PqgW/onEHiQFqAKYuIvFb1Qrw8u7aadc09NpkNR5zUiUFA9w3KR7i7yFRdA
1Dxe2OKO0Ji3PJut/bvmkCdVJidme2kdP8TY0PJY+2FBAJKczMIeA8gYi8iBRH6oQswbwUgvruvX
ZwkNUyCgDMXA7zrbcrGdTSJjhP1P2IBy9oFdPNY5UCG3UYKnhd/4HdDR2jTnLtQIR1e/AAaxYdDB
OGoihixr6JHDVS4QKzL9dIMJ+vNqty5Al6wLg5OngB7/wep9/9JrBlkOSGsQhkrAmLLYCW/xcRYN
2hPk9Hew4PUnaxxuyWbsS+gIP8WtSNd6a+JGRfwm6MmHaNnhGkTdwovRSiIPobdDC+Vn25s2a0YQ
V2z26OtVjNdLOa5H7T+boA3KY0XMEPHjQXu9yr7h24UvsBxC1CN26ZbaKAgeXpuKUdikXvxo2Mua
kucBvi0IBJqTgZkMsir3cSOiLzvArA0nJQ0mcGjXVu86pPQsMwFS820wpfqngIAqHwxQRLeFhhFb
K9oVcE/syeh6Mgad8VD3HjKWaL89jBE1dDdnp6sTiJC3YoWyVG1Inv5/APrPf5byx7HrGkzC3wg7
0z8PQP97ZPvwVvPt7ZRf8ee1nJ+N6M6De9yzUREelsFf8aeDuv1A1cEHw8N3jf0QZf5vAAr/uA0z
cYgCNfDqor7mWwDqoDAHTLxRgHKnfuSE/0n8CYP4H+YsG7/vhMoSsAVDp+DAo/aHAQoB5DRBvLfe
hKRDqqbmvTwW28Z3CEPcvXRhvUh6WWvMVsgeX5NLG5aFtzST7d2HfqY1tIAc0gOD5LqsIqPLowU/
j4B+sgTY3oOT2fvX1rG6XlePbYFYIx4fGy3FYfty4eDYWugzBvMMjWa9Q9eAt8junXr8CA7lxm3m
Km9D0pdvC2eawHkf65hy0dSe+OC5e5AtqANQjtdLaKD65GD0LCx9BWFT7VguqGxE18fCVfO2J/vV
CuS9Nd0u+sY4qMUakv4ORlvs1npffx35ahrqeGvAU0CCRN1W2a93DMZKdQLYBWyH6i4+7uLr7hVj
3NRDwZyvQEJL3yAnnSmSgLfVrmuQUfdW05bg1lDlFvqknfsYFq/Ner0qOY7msbAiZy5Bj3p2UvUY
O3fY/5Ph+p+/LRx6/fdrlGzjiJhw+/1dAnISMkgXuEPLRtKhDHQr7SycGOtiv6YYc4/NxwFvR62j
++KvxMp2wDg5Bq13xuDBIBC+lEfL+asFI88Ifu7vu222VU5GSCtya3Oeq3CZSj5L3KTjwGPd1dcb
+duut95/67Mn11tr5iv7YoCF/vHp8nX39dOPSzr6eP2ko/l2nceJAsJ0g2eNWxwjfRc6ry3Lm92S
wIJAkqN57D4WMEt9RpJXZW+bjpa4dnC0fGWZUz+0r0e8bX87wZ8cUQ6QDFsO8J4+xJ2f6hHL1/ax
+W0RXJ+V1/3Hxv9z/beujiZT4DwgJnx+O+VovfbzZxe/fe4/NNvoOxErHDdvF/tnTx01NIa0DxnT
8c/8uf9fXPxvJ/zWPDr4Fxf5tv9oHYvfTv+teewCLAUlZEfywOdD4h5Sguvz//aM/9Ntr+/Fn7tZ
R/rTHxtB/v16o0zQYQ5/6/xoSZh77Mzad3zN3rjRwsWQ9nbO29F/dHvsoPtjw6R/Dq9QFkoSAOu6
tpwrJPe2+se2waugv6PXA/+heRx67Dpax+Lo6OjybdW3NEbAY10c3R1Nf53R87/+9OPAY3F8jO81
z9aydrBs43pcrqj+eDR122gbZSp2p7DXoCCdLUsgORIuvwgGKGAaqjw2HosQiqY9ed11HHVshVDa
35NgVzBHwEKXerPV6suxa7dRKeTpaNo+Uq/737pxaW3Hm3R4KngNquS1L4tAGXAZR1blnMH3bzrn
NrJGBlJy+8pG71O1yxmmqTHuQdok27h85ZAJIZXdYHbovpvVvspjmkxYUMMZ2bvJGrKLBLOIHAss
HyTniyhJUH8ju9Z5jykoXrkDMf6oguy3q3z9N4wXQqzGxiZbrlOavo7j+jrOH6v/dNt0TMF/LY4z
jnNfz7h28MdqNDUVZtG/d/1vdANj+lJ4Xng6eo6Oyfbo+rV5bD26CY95/19fibBZ2bRmKH6/mglp
onShJTtmMhQWEGUkNlEerfl6wW/b/jzmbffbMW/bpKJgs97W/69uXT1i/jzOfuviP/uYo9u3T3nr
5tgWtfyT4GFfmghR13aduqBXnl5bx7ZjFTP4g9PaJj+OOLZDjr1iLrye9to8drXHvHqc80ePx6o4
Zshj9+uRx0n79WOP1uv+t/XXPhvPSo3lA29yZg58xbrzwctcHPtzs1nI33ZANqutEV2YOt6WdSsm
eyXIgZ0I4oEpHUJup3tFFgjPgRhBV/CVa0g9QiSOCeZnwF9NsMF1y2GkF+JmiqLhBDddEUGdB2t3
+Jl4NU8lK/n0mVrh2eFSnAGNuMlQuQ0smO9MD2ldbVswsU3qW7tDkaoRYWSM3IW03h8gUismuYUl
zCbgt5l6tgPLK5ph+tgx6xv8B6wwzhJlw+7f1aCQk9bdk9r/MEV9VEQMYhpYKBOfN4UH0GDpICHT
HXArOptsUs03Xg0VQmJ6IpM1gx5dswaSYCG3KdNbt+Z94J0kVw+VxX7yHsYPZByAUSi9QYrQxJDl
U8Ao/IuBNBRCDN5fGCLyFL/JChLY/gBzxHYnmASDNmUDYvfU0OBJr0N7hjkjakaSqEFB8RNZW+bN
hid6Ze+os1swPsBW80X3A0RDy9Dgm7Qh5AZ1dcPW/SOKXX8J5p1kzvrJnp6WWj4oz09qdYJeU2Qy
uI5zflPsI8T20mhEkwxIlh9WAGuq1o+DfUuCR492JwVRfum6o5sQ+BaTJRw+DyuEJCFcHxgWKxKb
hgAi+d7piJSiavT7Lgggpm7MOzHTG6hqPvk+TPALnIKLeazhb2pdeWnl9hMYHDx1cCuhegf8if4q
59yZpypGgZo9BlDJzrPBXm7G2x48O2wRIlE26YEBw1qyRFMWCncBZBV9a50BlNbkhjeGCJiMFfS8
0cDOTeB+0s1jNY6oBcHYAv0TYGspoc+qIMCu/SCDt7frEfv7gH4X4LiwSaxnVHz41IOrutewCD0u
H8Mne1t0ETCzQlVn/bDg7Fe9zCHjfhngnS6gUYE2uYH1aScPpJsh98xrmDVgfoJQYvY3L3Fgk9Ww
VseQBqKmQLgC0/NI3vTddIbotYkZVDCpCscgbRR0zwyq4aqqYT4XCkjI/Knmy0/Zmy0FdLRA4HWv
Ic/LjJn8e6hnYabSPKqgy5/pJawrQDgQJm3yu0VhEVujLofWTsZqsBeYjFBgaZI/e+U9ALJycinx
OABgqafM25ksIv6gWq0Tf4QTkU5AoUBoooCMkFEKHyu7epp33DhkNh4VDiQhEN3r3XknYfWJ8Qts
6KdiCzwVn+Z9e6QzAMiJwbC1uEt5nIESY03a2Oa2H6aHvqrlp9DvUOdiv8xBkAu8HxMXAAs9cOBt
+7gg2o/l1IUX6jRrWqEUArdRfi1yvVINxrm4bVsl+H/qzKudbxDHdRlsSl3i10Y+bD09my0yp7GL
bBjYSLJBqvQo8VYlCxMasz1QXN9h4sEwfBOo7ACJiwnf76vGHD7adSIXcPMwDjmF8r1nd9ngOQOE
P5ImPO07yAcG6boZpUkApiMhQwitYMK+tcNSNA2csKR72ECO40u6+m8H/31jLX0+7uakV5CWG/xH
ekGtBpR0mDIZzvne6i8eWMN4W3tYC/HiJwPws5wAyp9dmEusqlj8estd3sPjs8j31jIFEEQS76ZS
ugVTAfkPFNVk6jGeyi6xrvQRHdEB06Of1bWG+1TlTnjheBrP/gi/nq9T42NI8EfJkmbpPgy2ScgK
nkXiylLiTbcw6nox1YC1YUqv4/0KjgJt/Ah/qgB3sJ4kvtzY1c2PXVc/+qG5ZXo/0XZ7qnr1MFXS
L8I5unSWCnLpWApiPmLFcHs+D66Fh6KCItq2uqaYCXnSKJid7iw69yzsMwyFkBi0ACIJswrNMeg2
TcfzWQAtlYPXJDSA6r5yl/xKY9XdnCm13VWEfhRR6yQeH2DSiyDVGfZPqenddyqQL3j7WnhM4SBZ
I7tPO6zNUZUPq4d8lINQqMHHQA9SbOPkAsiDqHIT9XuG17RYyBdncDYAKNA2O+oqf2H701ahkkug
mzCBGeasIWoAtExveO08OwvCsjnSN7b/Oepgh5Nuc4pmb0lE1cGEM4onUok9rkdeJ1YPxxCclwWN
Zv8J/ILWoXtZ7uFRQN0avGB40wjKgzA46aMgUUYu8SSii2u0G+OXeUKIMB9hYXRSJvFOrtU0xb2y
3PPmP4TLfKc2PqYqwLMHG3YIQpKf+fwBIDJHIbbErjDczTP/jARhSIye4JqOonyoFjwfVHI4u8lY
zGPLMkTS59Fu08U10wMPGcQgXvvIaz/FaAfW7VpyjA0QweLFS5c6gG4B6rgEfqpbssOhNUcJ6mFs
yQJFl9HVy07NkHhb9GJce8+8DrWPOpQumU31ZVz8i4ZyIV05NPo9pz/EiDJzwWZgku2hxq6QCUAu
5z71G3NA/sBX3wUXlzZ27KEaVQwfgpODFQD55DAVQ+//SYULmL1R1HEQYtMo7fBkAksihR8+AVFD
4RqNiGih7GpBfr9pk1NHvO93iKVnVB7panzDwQSguIl2GLm9Gdn69NzDvBcvZHeTiDR3PISpTBu4
WJTDICIL+zDeYbaA9+Z+fGfP7naHml150EIPMeDdCHi15hhI5nTWX/TCMhSQ21JGqwcSdJDC166P
BxoCTT732Qi8YuXMnNji8WJq2Usl4KTYW9A1i/fV01veOHtd2iG0hCDQYw/KsHw39G4Yra7w2A7t
n0GtFNxp6ei7oQ+QLEmMfOucOHJesz4cQ7Cp7Lt0GBR3HgKFiXVXEZo3pOMgxzi0IitxNUqatP1z
CIBowXhcohpT3kzOetuDNIkr310yb+3vlsamIJ7AQxt7eJoQOShFx3Se54eIKNSR0gQlY1x571P3
xR3tC7TaG11cjGccEWsLqnuxY6j4wAw6NzgIXxt53HxUMtpFfcNc/VVCBoUyhGHegzFKAj8oR10p
2PWad97WaTyjc762zXe+vdCVl8bdfnarZSChs1xYfZzz1IMPIR6sFy1E2DB7TPAg/oSDD6J4BWuJ
G3jvQ9DeCbGbu0qHYD9CuGGvEjxUjoKYb4HYLWG8r84KIbQ9DjdSonYLKlpNp0EnXRBeRfTkvIAw
iRdwIPjEZF9GlAJ0uin1oDM/q2DL98EjJ4xxmXCi6pb27bvQ09+gksMDAJUYC3Hjmo7l7WJB0Rgt
FwX6GDgvvYBF6TvDzhGxYYuEAW11LnO094jnVdK1/8PemSw3rmxZ9otQBjj6KfueVN9MYIqQAj3g
6OH4+lxgvPduWpqVWda8JgwRpBQSCcKPn7P32uNCCvRyfinNLduHpbA+B4a918aYL51ZAQpzRK3Q
9b8L5OWhA+SySoPVFHrP7Ngk27pt2citCpnK8LI8jghmV1ohz6GpP4ohx6SiF092132HTZ8udRyF
0o3es8SXSAgjcdIsFK+x6HYRcIGpGrk0R0l01F37ktKGHpkvYnd+r+PIRxBaOUzZ5Yl1kHILyUHk
SaS3pQ99iUJBWogMLLOxtkwxl4aNfaKpkCOH+id+iE/N7jehiWzNMEFq+B7AKZg4q8IOd102qZUu
akSkwYS8DJH7Wu/FNXHqWxayGEemtu9SNznjyLnY8XftMW4fhPNmAvvI4oPUqLfHlF73lPyoySyX
bQ8EyPLtaO3ZE+coU3rNteiYZNaCEg1DrYdrKULwsaoGgw8fI0QtTqlMHgwBfikJxEWbQUJly0g5
DPAcJ6g6Fz3uZ7TUdBqGZJ5cp8e47fAb1dN6CNUZoYW+KcLsLeom1BQ1BveO/Y+gX/HSIg4WSNf5
eFEdAC5bZQPtjhFZYJNGX52Kn/UQNUsRDH8gIZ5cnxmmofo/TvhCOz7dDI36M+QwBOyogmekybmw
xAU1YLJYJJjtz84qMbCuhFZw1JrwJNt+WvuM17eeds794ZevmhRI0LCJbdM6GGNzbtIYjM0U7kO6
wjt69F922SiMPPgXen3vRMG0df3uR3pS4a9cR3r8uxcpAnTLoWnjx3jRh24fZe13nQf+phrHo6fs
RVyJeIVzPwb75f92tHxVQkbUav9su83Wwi/r+Vm7aILwwavT11IEu8HwXqym97Fy4Z4xXfVcB7h8
0u7FCEd+WNBjZNHTS683J67S8bJC8OfVyToT5WtpCVIfh5NWugtV9tlSeSgBUqySmP2wgLYGoAhh
iW3t85ZpxkPdptpNTxity6nKwMwcsam72uJ+aBj7fT1m6fnvMcMN5QLXU77/57tCgC2rvB4Zxc8/
6f5AP5lf7YSOsmp7OJHTUwOJKbOG22AM29atxYKNKsr/CZH74CQJv0j4osk+1BYBVWxSde6671ss
V/ERDdQipkVw6Y0xfGjnG5UFD7BcvAJnOa4Y+3a/oR05LRM1UYmW7r+OMfmu0MpHfOT/c6ybPDgo
Fk5mSCeYwezgitcmuHacjNKtbnwoBJf8tt6MuRC3ab6hNXtX8CsEH9xlmG/eYD7F1wF7/v3QP8cb
x3qLKX8P90OeVolbJsdpBZa3XP/zXFMEmFNDGw3z/JT/9oC58EzKl3+O2DgcF4iiiv39P74/EETD
gmoM8wrV/up+6P5gnOrF0XbU0/2Qncv44iKDGMIoeaBXWLqpurWGET8M1fhnjKtgPxjmWVdJdhpH
27rdb9AqYQ9qHXvzz7FM9cU2aNDMp6i8NaSrAcRQrTukdmrfMJTYf7+3ix3GOUhqFBLFZVF4EW9q
BgRmsiWm1fv9GjbOhjQsaynv9yNpCyqj8ZY03nXyuYb0mFv57HTWDYWRhhH2GM53ILz864at1UeX
RNNBWRn/Q4bAcwU8hsXhP88bEY2BlNOrvz/IxZcO0Ci+5TLvLrKEzXg/oyYZh8sRSIWf5c0VT1T4
gE0QvVBSPskgHI/3p91vnKoUi8Ar5O5+9/5cwwOwYFeDvr5/1/2YUCIDPpWes24cl74e+resMP1b
mPILm2b3GQa1f7sfF27eX50hwbrsIdm/Py2AQitdEZ3vz2AXeMNNDIhzctWiRNS100JwAJUs3Zss
omptRKin2WO5t/sDRpvgo5HYRO937w+EqW5dqgzff5K2kPL8qN00uWku+xjjfNrbp3+eG1WVu/DT
xt1mokJ/p5JwNWlB9CDBEgCUVOnadIMiXLptFWzIRetwIlTxQzffWG3T4mRMZ00Wsq3/ryL4X6kI
hK4z+P+/ywiQ5BIq8/Xv4Ia7jODv9/ybQ68TJqSjRnB1YUA9nsOb/6UjIGNzBq4jf3T/Rm3x0L91
BEz7/y1c1f+PabsWYZAoERD9iP8X3YBw70Def/CyXLRdgnH4abqDagB696wr+G8oal+UhReUXrZr
cvlTJlWOp3+hT/DtbAddHpwO0GsvcV6dEA9uVRTFSw84xQFE5JnFe+FGVM6hN8tpxlRfZkEL2AdT
727QEskedtZ6+mJhNH60bAbjweu0izfgRA1LUwfIav6pFVRDRD4/k1MddEfzj4nZx/TS5pF3Yl00
plSrxurpPo8GiwEekk0dVRczTdC15RkOP5vG19SoaG123iUX77ARaLJhBKJXRG+itG+QG+jppnYC
4KQ5azRzNrU2MROHVUmTImGME5j7rM+1BdLJ72K0QwyloCPTHRXGsGQ/dSlK69OoVcEPnAwedTYq
0b+47N2CDCdrgwKAXsJeTWyRYGt5a1l6156Lb5xiU3Uh63hqGODN2MY2xli0SqLoqc/7B5x5EeVH
yZYl9n77ub7CvY+8tw9ybDagzvuK9pqd2I9JWvHrypcO9tdpSo9lMU17a+hXecNWfsoB52XSylHu
DtbSDzumZVP0oDnqx8LfloQIpmxzmyJBE8W0jUeDDQ8WrggN4N7sCjYo2J2zh9SB+TBV+yo3WC+V
d9PL6dWL/OQQqOrgdBg9jbDs13WLaXHQ2ShUaLu6OqJR7EQO+jD6A0zMFqPwvvM+Roqq/RH97NM8
lHcQPGjLyf6NVWmXFcVbARiXSnMbdvbvlCJiqbXyqvizoLPeEPW9Bbl1kkDv4jYIVw4OW6QhbL4q
TERl3GGXVIABc+9xaK0PDb0EjTJ0YyfRdt/SRVDadm+0sk9KYFYtXG9HmwT/iS/WeWOdEB9a60qO
kGbqrabinzYjcMGNMD6n6aMw5XfQ+8zA4nVfobs11bQry/zQFnDc6F9gTBUiPA6+WpMz4a/aLKoR
S8OCwiZ1dLLmyQ5oNenqt2n/qC7AfBnpMxEmXhghhLI04FXP0jbeuEZ7bqQl94qEXgYG2Vl6ZbIR
c0s2L2yxgcmLALpUj0mE1CJugujc6cneSlX3xP7Qa9NqRwZQTlFxpH/QHtt4fB77MNtpCW27eW6h
IJ/ubT94n1oc81TGAlPIBloL9U+iWUdPjOe+N+1lTIlsJ8CmJjfJ1mZojTiigCHSMDjqWheAJNBA
vUTuFgWtD4ab01cFzXPjdRHUtkqtim74RDoYhMU6bSvmLSCT3cgpqfH1T6TD/l4p4yUZTQNVsbOh
EXnAcjqdEi0+lSXn7mg40xY4+kfU+/k66utT0Vpq0wTj0tEGtWwt61qmXr0EaAUMe+x2QRBDDOMq
tenc5qH3Yn1nfGu4rvbt3HwyxOiwm8MrTO9pDZzCORbt/EcDL/SKZNiwu+lpAVe7MK+CnYZE3s4i
H8+6oa30rvGWIhpCNtnYCwvDnJ7NiJfGj37FGjMIOVZPo/LSK/B/RecnwwtoywfXmEFUo9mAcU6P
Q2tr7I2CCpjWe4rO52LLbpU5CQt4bJ9qO/zdtGm/DUrxOtSxg9CYFzZiTV/Ab6WnPPQ+PQgUvx7S
YVh7FQbv0lt0PYUavvVyNQr5gfHW3lia1R0zuQJwL5BB/bamPH62RzimBpsUZ+jzBapgfWeNTrW2
iSpAAeyeBq1GhT5p/D1h2i619Ki5R9SX+QZ2S4BiFx+V0+Ox8s9J27t8t5iLJoglg27hD4CoVafO
a2uZLvivcNNXQi0akW5g19WPJW2UMPVHbK3sgvzByVbETh6bqqAfLaMKwbMB3bV4MZlXb5SPZsAZ
y2Opmr0VxZ8soDkjieAxHvIFiOvxQWdQFk2mv06dsT4NFi1vVBgOMKMif22L4svVx3MyWsPVwMCw
9Pzgd54wQdPByntFHZ0hs2hJ0Sz7ZpJrx65B3hjGi2iS17zWzE1TxMeOk595xWya1Idsnevy6nEa
CKcv9kAr6ObZxs6OMVpGfQEkgPiOjVDd0RvDbNMFTAq0SpfY4j9AnYibSrxDpHRr1nFjQfa9fBs2
40fkduWFnd1rr9rD4McuPV+KY5l48yzCizHgw9SZoN7WoX6FS/4Y0fJd+k4zvFuimS5W7T72pY0O
jcHzlowJg03rEK0Mr572xJJML6Wm37wqH49j6qFVH7GsS39iJzxFqzbux/dIQgyES70TtRkfGJUU
5ZStVWoZO60KmqPT8YqIaMQnHDRbDyfINSr3IsDXkTfMdougvGQJfGjRxfvcw0lrtvWHPdBgiAog
vHOvbF2o4dThV7wGobqIUE7r1u67VWOXv1hrnLeJNpoSz1nbj8esxvteCP8J6wgNNq9+S6fsd28G
/iGKA3fFubSbvGnjDCsf2HIEfMXe1rr7jSCnYBjlvCcAHheGTC408xHkHZx26reR6auFsrT0BBts
iZNrOspubUKGfCx6umCIBK9eBKzU9ME8+kaVHxiHrrK8Sy9Aic5RXuF5lBaq4Ehd9ML38NjW2rPO
BxpxXPuBwSTd4Fou4Man7Ur3lMkLi23Wmmx75WeujiEtwplKy3zRSYWRWBYM05w6OrCdmhsEe5XY
4jzWwIVKjR2f7e3rGfzaa1l8cQAGVX29B2RAmcFyIrBIHccY/KDzgUCFdkwpP3Q/6y5ivlF69eUl
08YINqNEcE/LRK5tPrQSo/rSsepoKWoMnlg1aeZ6zF7rMueV8cW4nGSOctlIPlMNwBsowXldyhjR
eB0KeN9lG5JG2BEdB9ociNJB1/Utf0P0FtavXfSnaT+VD8Rc98HwYo9+Dl3hPyYt7mPMmiO+421Z
UkiICAJXnU4NuMes3UlyBa5WvmUM7u2LIqSQG03QUpQiut5cuj7pGcqN2kHk5dmwJMJqFw09sTxf
UZh0SyOa3+M0k8cqeQIvcAzYfNHndsa9CDk1XV3i5pXZD+WQj/WislZ6ylw6hQlA285g0ZzEWy2K
ft2adrsyNa3btFCUVpaAtoB1pEW0JcsYKWvV/wGUg6F51zdF9G5B5dw6Ob0oyRR0M8zdvCDoNaqv
flxTVwa72KLOBhTHlFlIsKpF8xu1a7jDDSR3orNRktK8H9xF1dnDORsuRFipox7k3sN8ysg0sx/G
/nGotHxdTYxtNKcVawcY1TqA2+Jzsi0tegAHX+B6UvglILADKKG63dRheB5dSn0xBttBOhlyNlfb
qnkaFnlM4VRR3OoCnIHXPOhu29xyUZfXWW460Sbc5ZP57Jndc+rMWFIlm+VkQJ+1kHjsjMxk6Ogn
zA8gvK9R3pvLlt9tC6XOxGzjuJwC8hdemvQ4OjAMh5in2Tj01lYENrMQAmMnBMyWcbcU2c7NqwKg
8PgelvKkcvFhm1wJWmBMy6Snb5W2+dLTAbZoikW67yZj6QUFxGLJUjDq+QHXzRXolL7qlfvZY9cy
ZJ5upym5huCke5SNTDc7c+kX+5HSRcsTzCb+I5alL6ds9lqEL79TwVmTxQ9U/l1VvcJV+eXW0PCK
btsJsU8H71cwlD8RrTI7/vC97op1HhoX243X2gfKWH71sb3XwnY7huaeKI8ztelV0609cSnY3drr
OA47mrUrCJ38eal2NikiGBbRhMqXNQ4XFdGzg7dYaVhtp3rTau22daZXe2zgyCRipZsAqojUAiAw
7SzTfjSboFp4rvvL7pDihO1pbOQTTwSD09MmFPLBy51nVtp2Ecc/PYU3otvmjebSpu6ilnlvcEyB
m4nWc3nF03ABPPYsV9KuXucnCZm+EPG5GxVy52R4BDhy8nI7XhWW8VQaeC6EhY7B8Of2KyutyZRX
OQ+l8g6c2X8622foHNvLVM6KA/xBbbTs9W4jMxBEk7XxavnUluHbUD+EvgT2kD8D+7cJGdEMbz0x
ha1M68exbg2gQbySNfcbDJXsO/zpOPI4ZJWaYU32Wlnpbv5/2VAvECydB5c1ntSYVWk91UpjkmoU
m0GDNOmNjrvQBwn9yoST6QEXHRx8LxVIl7Q8O+SLDC7gZRUf3Tjel/gGPci0aAFjkj7Qn9flPjRH
vEt6CRwUPAgOzMUk4nNuNe3v0mI849kML/zXfhRrvEQfY9O8D3VzGrvNaFRfTd2/aMuuSR/dwBA4
4ORG2eNvzVf7yfvEm/oWRFGAaY2BYvwI+eOzscaLNgeS5NMpquXWGqMdktRfptJvvRBnp6ZgQczu
OREtV1cxCvWeHRRVWy0U726Ynh1l7hKj2+f9U47eqaPEoaBfe6VtLgYoYXLmDsAAt/tsF11lzeI6
BXKj5bBbtbqgxVXs2ZFly1DTAG6UkimUxO5mM1ML6psmcib9nClMt5e1Ltk8uECfmtG/5gebmtIt
md6x0zsi1/CXzrK0B22hPSKQ4QMpblUnDo4BeJpLBIzlM5KgtSSbSa/CxyZn7C/b8Sn31LOHUs1t
4oOTdpukFRu7sy+AbQ7WJK96pa41fb4lQWi71qsulVstDLZhUKlXjmafaA289bY7j4AX0WAXnDmo
mJp4ZvI+JMXChZO8cvGoJ7b16Gjde5P2Ry5CjOGbH9206NgXZ9+Jl8k0XvhLIVlDfZ9jUIz8U7nm
RVPexbaqn3R8hsh3q/ScroE4hNNLqzfbeqDQm9DLeN63DKsV6rqbz6yFgJN97CYrP/cPZceZBseM
2m2ToBBY6KypWZ7f6tHbhaa1CsGkLANLoXNK7pfMIrM2TdZ8NJr+6HgYf9uVE+S7xO5+l2G8xs7y
lJfNUQ3lL5IxNwqSVt03z57YRml29b0Q03GwsBq2W3m+96z4oSzSecMIKKH5gyv3wemCT5q7vjd+
0ol8DbnATakDQMZ5rjPnu72rQoT30ufWi240336r/QpbdSjcEtsadinfP6HYWjnD71DkWz2BOj2f
LKGdfJSJ/Gqhlw6RdclbMMR59G4Hz0XDmNPU623dW3twJGerlEfZDxp+Ux+Mhc3HXuXNA5kPOF7V
HzHwkXMr/a0Y6U+l9lwBlyvpGqhUvJccyn2j+ZeRYqKQ9vtgViuuactQ9pcuNdcy++i05KvgPUHI
8YTEbk1E2ElZ6GdwvRLZgcMYyV1ud09cMFAbwKXW5LgGLXrQaKc7pHWAKN42ZrXTW7VN2FiYibEQ
fvAEt3CfWMY2FOoMQfQcOePa7m4jbtpi4lecGG6zJRLafFncAU5bR2lFD0FrjkCi3AuNxis4XTR8
Rk2uQsw8R8WvcUVygsyYbqZd9F2LcEOgwzVOAfmx4V3Z2WjjsuCCCUqYzrmzsLr0seLqmucN4kaf
Mbw2fudZ8iqjOtkSWoR0IinokQwPqqi5uqXac82yuQhyeVa1OCDF25QGwEnJWQ0vcVvE+qbGTlga
zqX1HySEHiwLiLhl8dGAanDh3qfOdJssopNSbzEo/XHwaTpBcI6d+s0fy4fKrCsaX+jogDsh4Sbe
Bp9pstCGYRdq+DCQqiBKQdIwMiijRTjKod2STvRplM6DAaK3MC5FnF1zwuscTd8a7XAteu2awzFW
RrM2UrZGI0CU9IWQm5cCJo5y+1NnAqcyMFQ2xbuvpmeySp4sxKWLSp3lpOWLIRAwFFHaLPKELVFp
Qx7pVvlc6FVMKEu2gZaza7mYOEmwEk65pZ1D/NWSJLhTlbfvkYlVvmYPZj3a5nCr3eI9yq9aXBwT
ixWX3Z/uj/iu0l3t18vOfDeyjjLZOjacIyaE+MoODkmEg6pPniWIPpBbXCP60T3TerxgROBjXzav
LeV5HTfAAEJSRlIqrSGFnbgqeufBroN2Pf+sQleniC5FoZwRnpT2IBws1OV3HXbrxLyf+DMvisKJ
dyWrV4Nt/ejsaMOg+9PMsUyNuUrBPQtfvaXG8NDz13UsFEZxHOGNenr1E6YOTAOBNsye3kAwnUcT
Q+6EDNTsb44zQwc1qSjx4UtHjDSIR5jfL/y7H73Tv/qi/cyb7NJW9lZm2RaTvRXLRyFxFHs6PTXn
Lgv9zqzwT4w+sdUJiHENghRrQFuMRh6DlK2wNSXEHTSCoWVQLI3EXEUFz8ZysHasjorexCuuuU/I
dxm7Y8FKEsQewECosMqntn6C2gTIEH2xprGQdsVKEEmTWgWw5hg2Oa8JpGooDh1MuULSnqyRxHAg
nCdtNFQYEtvdOTAYU/nFYK/YoD8l1mdjD1d2rhRMyEg8Vz1k0971i6eScfgi7af3ujeRhuAq0sNw
bTvFVdecj1aUYHMZ7aJy/U4bdRi7n7Aq5gv4a9Y7FkRQlCtYqrewyvhsoHRhOzExEkuqYx3QV+hA
FS1qdvWQ7fyV5QiCZoaF0cLGLZv+XHIuHwgWWrcpcjY37r2DBbxcw3V9putMVQfEdKgcCC10t8uS
GiuhPiLS9U9GesMiasWu8acec0Ognyaunw5RXgsbWLJlRj4BVxAgyIAtABtBEqrYwm9SGQYE2wUC
gTCzrdFQe3YAC2/Vt77LzrlFFNc0AITRPA5eGK3tBsGGQ7hJE4XP7Ah+TbMuu2qSet/1tMzDzFy6
NTIn04tiwm9AMhuV9Uxy0C0wABsNlnlzBuvaMAhd4Gd/rfwMLVMYPk/aeINQ/xrYLhSENm0Y7nXa
Kmora5fIdNxmGSkPUCComwum40myIIKOoC6DTJN0aF478mhWunLfBNroTVyM+5p1q7acd1szKX/Y
6sXUckSnhTCDqkdbQ41bSxIrRAeNKczrTR7qhH807Kc8UcAfmCUgvecjaUF72MWKVI6xvSwCVA0r
P6r2ddCbL2X2myHDVz1crNmrZLkvtcSTjmYSbjxvYR6sdaFpKOo8dshbWLDOyXdtKqF5hgPujOci
3KdpkC7dKBz2YZl8RRDuWFS7vW2YgvpNWvs0M0Ci5tXezOAGh5q+boNSnRLVubwbiET9xhtoDgaf
NmPuRRgjItWa2t5GLnvOkVPJTEkNKZ3eoobCh2GPIUpRJz/aZfqEwu8nQSoqM7/Z+A6/HkFHLGrO
LarHP7nnsdy95WXJDqCclplJ0qv1WkYCCLGtPTXzmVzXjEVaL2ZNNAiZy0pPrDuvBS/u0Nwo9GlR
u5so5WSrZ/pqwPKUd9GKnWo05ushq29JYj6PRvkaKfAtt3qSR4ILrozL10C084XdM95tQDgrw/uG
VeJ4+c7JQAyUWqCo/vdTmf10Oh3eWe1sAMJXNhiJdCxe5YDmQLPVvhPWUbbVL5a4s05ozJKcWhxt
NdJp0hPPJTkqg/kbr4SwbpMnf5Hrg4AeoSyNZU6LELhT0Dyyv87ZQWWvyMBoHZITt/Ajn8ga1PiS
eVhmEkghNXMdUyQQ8ebJdZG7Kz3SEL6bEPeQOPMBhpY147JpHmvbgZyF3uo/AgS2M25zkunecuy9
ExovQQzwVWjGniXbXnDGXAZEkwsGhjvRlpQJ4zfbKkZXXfblpAXRtqC2h8xAKpcWH4bfY3cbVoNu
PA5J/K0P+TJU1ROBtL9Erc5JkFJrFeNvoOHgbodXM2ZT4pJ1NzUv+sDq49e/wZ6avRXtA1bepnVg
H/NJpiXNWJ2G3YazEZArfVl7YXjsLqo0OdisignyXxBU2i/Sng5NIh9t9Pc0QRZRj+Iy8t8cuoWL
yRl/oqh+AMSaDd4jM5QVMUMbffaKqal+CsfsWeTd1QgCKo/ooeyyo90G8jS0+p4Oc88uEeko/epi
LULwgRrRdiVgutSp9zSnv52W0CJA3OySVm5cLGp/aPkkiHPVZ18h9T3hGPbDkA7bEZBQqOMP0I39
6Aw/mZN+2EH7ruv2tdXqbh3l2VOIz8ZJvlXxE4K5swvqRgsGiOPaRzc3zpoPzBZZtWlOGHhUd6kN
VHJk7e2yevyCqzQuGkWQpUGeiCR3dun03lNDXgNK8S+is7gy6hN1TMZJN43zyXkOh14tSZQ9+qi9
t5gJfrS4RqJnoGIXF2j2D3Hrfvi9/zKTDyYbjwrxY5APBooRRO0Yi26ehiI2r9vXsGKkmPTb6iXM
x2syo/r9Oto5E6bpbix/sqLaG2Nx6wtCz42WqSzQQbedY/98MKxaGhMV6TTgX3QXz/p848O/+fvV
/a423/0fx/7H3f/xbffv+Pvz4mabKpPRUw7NLHee4qQ0NvrES1hXvTtnURUH0jsKot9CspzN6bFI
ghxXKr4vMd/cv/rn5n9xbGR4AgKOtog7xOm+7cPyQGgDcCmXd+MfJ+fdZ3m/67uQHN3ppda7vj0m
s5E0u1PfvNHFABPliNUDSa5wPHvtydXk1xpzb1rfv5S5ixL9/uXUzjgab84tirko3/1t9xsNfuZf
c56GMYfcRsxQmd9udVmRGETOOJcRfs2/XxIiDyFgvi9VOzfsgoUra8ivlY0XLSxrHLrDv27ux+53
7w+4GEh43//zMHJhMHHktyxZL4ZlaXmlTs+Sg7J4tca+ZaKJ658Jmjy0lmBhm91pqHwqsG6yOty/
+ufmfizXCHTzu1+e7LFsDd8Z3tS9U5cYDgjK80Laca4Z/5oY31xM1FoUALC3YgJAV9Yu9RVbUZpv
mT4nzRCh44nhJ8XFwy6VG2/GqDRldZSGUivf19Zq4jJJkk+wykdoi2lqBPvQK66AUtShttTOqHUu
rqq/pDWkFtTJI9Eo7sdoyxXUvJ1ktwxu3n7TQfMdSBg6J5NdXtxcJUvR9Aqtl58CxSbHNP2jw9sz
R886+HN6qTdOj16CollYQYsxCNW3qn7VkPx2fRGk7K0XSYMEu6lkd2mtyueK6hyZMhBVR5hLafd7
t5opS43BfyNAVsGg4u2HPb0JmVxSk7osVZ7WXOA6rQDPQsbE0garW38wB6O59HZ9BlLTHabS2YO8
KQl+jRcvQLuys47tJCxa89IL07yoNuTTb46HQHOukyn/uHkaA8aeuktuY+UtrHMdx86WE/sWt6O3
dw0zOKUioAIy4XqPnyCvGfNJ8dOIFiwr8stkYvjSwf9y+TfxxoBugeJVBXGx6qOaK7XffA0jvoTB
LIurRqr2dYr/lB0UrB7Y+cqju5hAd1q3Du+K3QSUuHoLpTXNi0sEdvGia89Ml8YzpK56BUKckQrt
tmLCCdIbQM3Yn7vnjI70mR4p0tbiUYTYgWmxqRPBR57+x6RFMDFiWziVT86wmMIVnbzZBIhNmqbj
tEqRjTFIpd9vgMxUUa4uBn4DVfjqFM+/CbMnjekc5Y2hE3IbuB44NifkXenIz/VlXrMS+RlCavHO
eqfvaNM9U4CsocgmWyZKKE0YqOTM5HhWBGNnicLaXN+P/X34/oidu9Fq7IAOeccp3hXSzBb5kL8R
N/rdORMJD7NeH9UeTnhaaPUliJxDogUvaPAabfxyKvNH75JnlYfnNFcoKirAm8Zz3Ib5orWM19JM
8WH48pM0Dto3E13Zanocpr475kT4Wpp+slsqRcMZTiUDmJ2G16UiJ8KMieygzkuqDRJ6Ws8mwnA3
xOCk9/aydPs3qxQg+tqGFDABRjYgdCmK8PwF1Kmu5j9WYTYuyziyloXXM0Ex+meftUobvQcy2Jgn
kYtRGSjJJ3Fge7sAqEwJ1tqvQzCcPZV+DBpYVoeNp+40N3Idb7pRH7Ido23KktFfB6TdLLAsgdgz
5TV3zy1jVDJge18wS0njJ7D7q6yjbdW7VUtEZQoY0Je/h4oiDMDnZydBS5BXsh5KE1ugcfSwkiLX
Nf8Q6zjhJbFAZIbjI9QrzMNjSacvbJYOtYPh3II+dJe+jW1FlONxSCeyF3Nyyx3z0Zoep4jTBtff
rdNEdkp8NBsZeGMh0NL35RELIv4A7aLDWuNCiHJ8qspl1WtvATmpjO8KZrtpuavt6SsIZo5bXxM7
Y62H5NHGc1vWz35b0B12ixdV5ytNkcJYEeHe2c4DMXR72ZIMYdyGPlI0yZlZlF77WaD4gKmoNgrc
C7XATyFL/6/uWRsjklQ6Rmq6EEfiUUwnlLspDHCvss9DA5Jcp0m3kPzyMmRqO9rihJ56lzYC+b7Y
jIWBQaqFE1YWEmwbEm2TTY4Zg0M3ywlphk5MVDycy/DoUsWt4gYoGkzSak2DAhdsXv24ofXLdQOb
JAN6l9BRtnXiP6kmHneRLfJFXeDGrMKvPjLEW2fTcLGbA6zWcB93o4mhTHsztEtFfSZLFChWXX1n
1X+xdybLcQNpkn6VeQGUBQL7NZHIPZkkxU28wEiKwr4G9qfvD6yaLus2G7Pu+1xoFCmJSwKICP/d
P1/zmwMQkfivrvPcxzLLBjG/99icDfC3+jnCK6YRZ4LXvmkrDtD04vh0O7CLVctp3UoqQ5xnYsbI
FEkV2C2JJsAU3Aqz+kjdDqW+JicYwh6MPCbk0R9X2eXZKQkwOBx+NgCwqtuEnLCRlFvTctUcOO2W
j1RiPOOY+hzM9Dvt/0DetHYD1edberAOPHfN+4JfVmEh6pUSux4nfuYB07NbJxj2vRncfth1uw9h
lf2uQV7u6LwI5sYjI9FNNz0GzgvMJ902Ib7ALDOsi/URa8ayszhR8nLf6ki3foeW/k37281OCglY
rXWDdMLmzIR+08aeCJZRcG93aIW2ZNuM6BHPdcREs6fPtQtNypJqqqdjKseIwZFpWbi67Kh5yDl6
BppsWX5D5jOtMxMzVF8S13Wk5cuTtqR0esv4FOnlnUWN3z4S+q/YYs8si3Ly8fYMvtM3h7iDzEvZ
9DeNrNTlgD3YeDzZkHQpq6EDEzAlyXDzzoxqnG9ejjKmWpPZGd4vGliB0Lbv/Sy8vV23D8iy3gGS
1C1hKNVa8SP8PliiTCoCzMmPzKwPKEPuXUQHB1d0LY5k8BfC0n1x8Go2Lq5FP2mVV4WvpnH1Pv+1
m+WloKSZ/9s+EZi69CGVCXl/i031J5qGpwbvARu1djuMEHFaEtJ9Gt6jslANEDWoz8RledqYBC/h
5dHO9Nlq07g2DnNaaOzvCgV4w6Z0DCbZ7Sbh/REdnsyh10b2P+ILjDk/glMfzNJ0N0mHx5E6jRPH
HmDJdiN2TUkNCpultvNa2J86IZLomx5i7HVuZmwZjMlzwrq7yybmTVmsudcYFBeNeNpWH+HviSU0
g6pIsgPwrplRsaEdhKNohHNBrXZkmE5OiVZT8yI66ioxJp3SaLhDfcn3Vo9PR4xtGMBc/sz7XjuZ
1KWSkcXKNcBaog7HhhjvdHz3mZZAUq+i4jRWr5OGT/6fH1k/vLTrKSB+Mgx+wlL0PcWcXn6224al
KqrVtOvb5vWff8Rzsm9NfTzMxJV3HLIZLq6bvzliYpHF55/3bETkw2ClwfyDls1XCv/Pu0uL4Fzk
4LuNUn8pwWozOYQ++/PGAXy8S8v+jT91BzHGeDREflYR1oh4fS9xObp0hXGc0VO5BcujIJ12rpWq
tglJGbCjC0f7zraB2jl2Hch+NjdQdziJTcv7XMQlj62mPPNwP8elkwa8QJean/7crm8ajQBjbGmv
Px/KYpcmqSIvic1YZnYcVZEc17pYW5EYonZsh5tZnX/eDOPaC1dboD+9/iBtRb6zBfgVlqk4jTmg
3BwZZJtPEqlqSDcUx+4jXnH8gBo2rJK/kKbFuAX3WJ/zoa/OeEtoBeYRyHVdfEIi01i6skOfuHd9
OzFcLDDNm01qbjORqTN2R7Htoa1uioTLxxI48RJCQGcjAqQonfSLYyvXAy5SCi9M1y8nBhcpCclc
pzwafZvxlDnXxNXr+tyJHkdHLff0WVVsJbysOQ81AHHUBQ/lkT4tCXKA1pno0qXsjvoias/0okmf
MtL16RIxCPn5oJOWWy4pRPDEKzm5O23glg0rxhyT4jbRdn6+YILi1linajKolFl/CdHEwKBXybWJ
vP7YJgIEMd97ivx0/nmvS1hb+5VDoOb2BnA2eWgH7jS9/ZKRWI4eM99c0udTDc6xq8S0E81IQQYp
oaZmP6Mt/a0r+AYS6qkkI/gVZXCpS0XIVQz2umy/NzYKmGqsDEcK27lZ2h/8onfL2OdXxtr11nV3
FT6hSLNwSrmoSfYUkbuKFGVOUJMj5vBJK5Kd+WA+hiN7vdlr9klsvxuDekkLjNAamPiixnI5LCVX
rUIwd9L07/+PQ/xP4hCGLQUhhf93HOL1W3X/5yUhElH+11DEv/7l/4V7O/9wpGWAzhb/gnj/OxQh
/2ET/SMwQQOdXOmK/xmKMMU/bENwlHGJMBhgUuS/QxLOP0Ah2kI4tidMSb7hf5WSsPT/jvcGI45v
2rQcR9dNDwr5f01JUDg+5mUaxcdRW0nYsvouhkb5ckxuajWdQf7Pcd7De2n6/qPrXWIA2iUb9f5u
wLhjUgaOX40Q8T4BaUoai9CsZRI2UGO0q23nI0kJvk2CIYo9hevwgbKSpg73ecpeeIzCa2KfcSna
21mcJC5Kv40IV/eypYR2XF7HD+DddbD0tKf2y8Ht65GJTo0lF8ceDsRmJ2wvGIipLQ0zAneqjqaJ
wXuYNTpSy/HDieK1zmLcpTZDFz0kbRXly2WkJW9xMmRkrLnFQPoW36mf6y7WeI4xjD6OHkY/fJ/l
Vav0ZmumcM11+auPi2RrZP2wE+ZwzYWx3E/YGDlL2njtFelX1aUto/nM8+uu9oLJYMxp0ZSyR9xB
Pl+HCXlCGXwtp19Zb7k7fEXtMKHkl03iy/6jpWJ8YybdfGMYn2xziciFcDv30xjYc31tRyC7aOHw
cRoi2zpFHRsIELS4UyzG65TssM+muziu062so128zNOTMbiPhat8xVYJKkJXEMVQV/C0G/1Q1PKJ
BOt4QTN/0qUezJ16sePxwaKTdxgZydoUzLXzpmwbYgmveH42CamARgBnqL0bsZHr0HvPAknVLMPN
UM903Rs4uWDabLXOPa6fNXIYxx0NdFGp3seUbTHFLXTZF0zwhG7edQl6grA7hR+AWuJp0v1ELxnK
xTqdOvZpxNUGlHs4RZWVn10xXOUg3hImiZdllvS5M80gv2wDfgDolNAlsiUMTOoOk++ecQtZHPQ7
AM549lJT7SBPItwqxrgVF/imsyhyFA2yck/a/22hAqsrV0gLG6EoqnjKYzBh+DD6jSz8apYR9hTE
aXf66oroScii3ulm25OEzK6yxY8UCuOx1uUlQ+5efbdUqEd+M76bVNHRKZy+NVgQbm0OzS1ZxoNm
hGy3GDBZyeQGPQJ0oClvl7S6vWGnHV+UBaCYquHdWOr7DMAov8nmpAa2w+bo7Y25n7dNZlN1Z2jj
vo8wePX9q8zz4kisOg36uN3yJOA2m8h/Y77Z1G14CVvtYZBWswXpfYuN8Rqqdq+rYcRBZgDqp/Ak
LxyXyt/4V0ZmZ8XYDX6niP/XDqpa0VyZn+6Grhuf4ydT1o8Jh+NC0i1Hw/uGndYfqNR4Pir5x8Kb
hIlz55XwFnRTFQzTsVY5AzgPZg9jwLk4fiNvG1L/c/CmBN/jogyGb84hBiOQZG9p+thY2Oj6Ea+v
I5PA0K07p0UYobICO+FrqU/fszY4+3iw7ho8sb3eShIoDdartfGMttFtPA338xxD6MBVDgiaMFjL
/DMde2yerLQ2Yem2i3eeCB/UcAsxoQctOS8uvDunhK5nZLbhS4yGG8ekz3ZYLBbtCj+jZ/UeIyVx
EOoDf4XFvuZjmnrcVcLZzpH4EMv6AmGR9nVp7pyw34NP4VFGIOWguRBXrKj96qXIyRiY5j7H4d5I
T15yhhIbYYSPU+OFzwxGTk3+q4ibKqDE52PuY3psjTg6qZJRYlvF3zV4VCRD45aMZNgwr96MKBxO
Uzy+UCtRnGLzJbRTZvgT/sTRPSbsWx8Gel6yGrzNNCy4T7022noRqd4ctE8AuOpCkPnbTv9SHvqS
LziOCgzQeEzk90jWZyxAi832PDP9E08OR7tgVF9RYox3BodPv/oRlQvkDGnrW8/5xJ8TrfwhWgAN
Hlid4Rup227dmidTUy37Carupsf68GDvdaen0lCbV8BVzavbJpSoWxSsd62CKOBp7GrFJXNGHIjG
2uRrnWNGvW1sPhcMfjZGXDeUTJFiA2MQAjR0q1wGBoEsDrwcnRNd7GKkKmE4/ZUWledGHJTb3MaB
QVVdY8NNy2jL4QTbXygfqCH0M7MuuQuK8aQsbdjqVmDhgcdwJaGkTwFzJCoOOMIFTbZWI+iMOOby
V5u3s597TDeXzHu3PWc4FH8Z/7/RrMRUOm8eFO2mR/0wLZje3Wy+5eLOzKnjk7B7th2pmthEF247
w90mosUqF7WkSWpQjB4lnkmOfdQKxX1OeinFgHzJkxfWgsanQSDbc47W7/CxHIeWZW0smnsjU+59
Re9soWGyNzHsTNhbz3as0V7pJMe+KykABx11Sez6qg6gbLWb2VFfGtvDnWP2rJBU5pnC+5UozThV
g5bdE1bjTU6SX0vtQ1yrg5U6gd71vxanebZM7ykLuVCi7DUmqInlfnz1dC5LHf/fWJNPrpxm8lFp
90WkLWsn3bFJ6gUb+pHnaoOdT52SpcH+GQ8PmXuuafYyGqe988aZwTvjZOwm/D2SBbt58B4WQ5sf
wr6hqXZe/mB75ig+NS4mdfFet+Nj380aaXmuf48kIhWZ4MobZ8TGIDsfnf2Ez0JWfRcM0DgtDC6Y
QuptTyXzthpr3FuETC0T4YeZXgPMxreb2aWZFp1sMFswEKMOaMk9qWxeQZjxb/AST23vZrvBNB8j
NiBJTj9m73mMPUO6dvvK9UUhjuHcXRRoQd9gOUpajVS5yHwWheHqDG8JhZbhMrmccvAYFUyFGa/d
BKpRnFCL1zgOTb+6hk4wIM9WS/w8VKFFskq+x2GyHxePBR4ugacmDupEJyReZD1zXq2eKRl8PMpW
EUlw7+tx0HSlPMAE6HectAC76Pqwm5IPi4LXN9hhXxXCMbXL+C6kcbabUXED8RsTGkE4Q3rPAw4e
J3Hti7QJmHjRqG9tx2MZs+RLQdfCxrbzj7QT3QZgCa7GqAd/Xdk+QdnHYu6QcAakUxJ926oLt4BT
j3PkdRcm1uCuneGZAQOYrpQnl6KM/lrRWbhxKJi40rurNj1Gk/pThI1xZ5QabCCAQ5SmpadlJlCe
MNVl/HCmef2jHkAp6e3ykEBGojbcRwF8I2vHE7F5t0nD0KGOBylmQm4yjNyEeBbBKMVXZWaKzOny
kCf0rDU0KT9Qm/0Xh+TKj6PSRl/WrIvksTQ66bGmeCV30wmz6Gu2XqgULMJe68rjqsJcXBpWLGo8
98kY4pdR1O91aqwDN7IqorewmRqGGlhBrlHo5LvF+YQZM26mMa/38DXzTH5qGkVgg6wJnkrxqSL5
bkomVbST3nJW0bNeeIjIS81U4lYKHtE0GNSBNpePIe3guqNo1uzTx3S5axh7A6krGBUlbClzSP+E
gxJfX1qAdTRD4aPbVMpcTZQ49vvWn1fjZKvEYzUN5V23et9WG4/nso6NgNMsuT7cUxN+xnpq6B8t
Mer+VLUPDtKoW3TXkKb3TUXf9CHXEEXGEG3LXAOJnkWCeZoG7cATiW5TtbS/C7N5ZcvL3k4BIDQG
POplre77koHmqNORyOD+WJtG85Rhjd2QhqLaJcdZqaie5O7m902z9IZ0xX3kTdPeHPrniYgj23I8
4QnTtd3SFfN50HDamQaNkpNBQfcyQelLof3l2l+eMeQimr54/5ks6ie4oS8tB3UtddikmvJuiGDy
mfzMoEkgPeh1e5wHph2TB0SU4nE6jnmuOqudBtKOi/HOxcGiOdktDfH0sE9q3pEzcNkbdX9YQrw3
hoZVzKZsmbDF+GImzn5xyuuMGABRpxjfwjr9GgCShGk23cBPffcGvoLUtKNtU1j3gsPGxep5oiSU
zxXklY3QJsq4forrrwpNdbTH5FMZw1m4XKPYPHCK5fIzzi9aYfGltCrZxWPzOlvzt2yyR5XiFmTH
Sup6khd1NTVrX2KMLHVyxZVSuHQp2dsozUX/jz/BPQLvSxtskO3RtWfWvXtQayfV1x+coh7sYX4h
u4lDBdsw45CCct5Oww0blTrkjcV7pAd4b4X4JmKq+gTS1hLl9AE/2rX3iPHqw6Vjd0JpbS1oSlJA
8Yo+0M+OXqv7lqnvwMezjxuRSXPSyYCKvAH4dI5ImjvHpMBeJAd7Dwt6ayv7gCPv09Ofp2UJFk5v
w1T/rsmW6bb3bDr0u6DOT95TOHtf7D5/OwPPEBOVT6t/S5DMmDbbdfLJ0uKKnLNBeb90PP6c8H6J
5LmM65dEI4WqjZvFVfc01g+bLncerXTZ5jEmeqEzaYrJy28majWRLRHOTut/lebFSnrcDrZx0mmX
A2DJlEZqE2Sx+FKPWL4W+Va2TIwI61sDnP6QJ7QWBkwGzqKM7ipL0b40QRjjuTDx2+RytJvdFMmH
Sugv4JQOuYkGHmXWZ0aGvaqui+ZSndRkT57JCLpub9Dk7mWYB8r+3ddVoGXVJUIPdVA269YMlrpO
Lm9kH9OdboinuKR9M+WprB/JBZMmSc0bAt57wwBXKLkWtGNUD6SmsSmkv2fK3i3PYr/XWJ994V3Y
/0o/i3H76Wb/NTWQC9jiZACnCFEwWMZ0y0jTtadNw9bOTss7ByxboeIvz5oecvLWephy7JPOPTVs
W6MenpJE+qThi5+XpgSKaHkkhNsDHkQOQxxHZfMrrWD66kSzKWqkbxnAX60VJ5ybp84zDgxgfNeS
r+7S06fFs31kRVp/59roPrWVufei+Cmsr8NIqbbYJyU54nCw7c0K1ARgfN/L8SUaar9WQ+CF0K/m
kiSj9cy24gX1ImcbxemZ/NZ9ZoP6SjFZmYNp/Xqs7Rg5VdP7YOqyVUjN7rNJS47GyH4KxeWqZUJc
Ekvt4R4orDc8NGqiSePCOarCRuPyMuXCRmumxdwGeJaaGkgXenNY+/tTZHTXhIzu1KMAsHCleN6L
qz1qv5JK7rQ4aQ9aaN6XnaKpSnLhE5WbgmwOz2U0gXVweO6Sk22r5ruy+QZCiqwM7qFlcvKbapxX
rxiGQ8UpIrbHBR6z6rgkvH6zaAvxWyKMWkiGkGpdIeKPlm1dAo81ZPgTCN29GFG9R7liG0cRqRWn
1Inf2e61bdgWpKT7O5Zo9o6fzmB8auNRtWzj0pHVwu681OfquaNSqt9MHNE2E5mEpa4+a7zBx8Ks
B5+WvtHXC5R+T90TY4mJ/9FPbqfnySGTECrBmGicn0Rya9ashBeWVDR11pMZuVeWvvvBSLWNLZy9
M2tPNl793hhfpEKCqQAYcFL2dlpCDagF9LCvlnc9axp8bbG561xaL6v+wHW5AxFI6r7wInqts2si
XKrXI/2M1TPeuTVNbksSn7Qs3w1hRgXxyg3C5/dk6aqnA16+GxWAalV/mUOH86UFZFbl1tGguy6V
gEuqrPqoMFMBJsPa6VwyQCp3Ikq6pxKzVuhRTxS33Rm+LGcbwbBwAYAfM+WCir1xoDdt7CzaQrM6
lxSnEQo0Obfr458iVTUcQBIG8dIeVM1jQ0fqDIpsvBjjoAeTA6HJ4shRTb+A62/ZboXUL3fvuksO
v2Njg2uVRnJtxqdLqVdkdec5RmDr+vAtMsHQMjf2xwwqnKfUFuizjvVovKsSPAsa3ac+2Gp4Hvbf
YuAG7Qnd+bU1vNldxnlh/JXnGlZNkh+bpMLDozxOJWPuGGdoUfZO1tpDn8tyy9/Oglhy8CssB9ot
jj0pQ053i3VgTXUY2EgEgUFxSmBz5qUstqND6XFmWYd5sk9tnMN0K5zANEMNHQV5o4DO8Dj1fyoD
7R+IV8vKPaJWGdemN0GG45HceibwbAkMjAHOpYPjvsF1czem7b0zVXsdKXYDS20KGo1RRvNlQcbl
Dk7/LKT+/IwDHQ0ltIGF1ncBsGU35mshm+uk63zmV+upg9AgTZp9dN+J6AHq7F3oDlzVHrEyc6Ya
jlMOe8GJ+LErqJqL0vs6N78S5aVbNx0uSRVdF0LYmWzXWxQ6NYHolAR6pflRph1L+RRChFwGh/84
V1QL5ne5QL4s0+4hr4ynXqtwnM0aAA1pENIQWOwcY523xj509CsMboNe9F0iaPWzIWwqYWR7qxiE
T/I27F4qFaHHRtgNPGpSzWzwTWkwOS9QRstInnpFy3Lr/dGEfLYXFCk7jTKfjvplj6B6CIfiEDqc
O7QknzdOO5WniBl4jd+HDVnRBDSFB93UA2MEVLHIYxNecmyaXdt8tZopg5BLeT0yPXj5LDH18SZS
NW6aNLd2tq7uyU7qhySlKyxbB7AVfPQxVv96r41WsOFKQPZCTTtxo3Ai5KyztVy0z583RZxjtSXn
fZJzwwX488HOS2ZfGtzqimfmqY+SfkcjujqmhsQf2Ot3CDLWrmog89eliLdIM7BFk7o6kTOpTkYU
Yaf5pwmznHjXiLwECE3LYYN4FqGkeY+cjN9wGQ5jUcz0/1HfgT+ZN+t7Y8emxp2Pec0Cltvxsa8e
Cp3W20Bl7TkcPY4iP1891kH11yZ+Ciop8y2avAs8EhflzzfzTz+lpN7kv32MXeh2SmvyFhYv4lAw
Axw9J9yOLR4fGaP7IEPLU2nLf72JodX6TFZejdW8Oq21C3FReTMseN51fpyfzdq+4K6mT6bzcFOl
dWkSgSVUmdZ5ADBPPocfkFlhQ93QEK72Ycjma73Bz5ueuyYYpfj494ek5Z7Y5db7RvZIav/+RD0b
//pXPx9L57X9Z+0B+vcnxooBhgFlcQOx4YgCqPYcJanP+c83Xmtggfn5c5JALG0l5EyPu8BVtAmC
h9f2DnP8UuHl6SIJAqRofjl5WODwYT88aKym8IzY8ofnwinFmnfc5AJqpd7r+lYMhbFtO2pW+8Ld
xhnZtrXug/7Nior6Tepp8PiKTMMRmTxgBsFROPfiMQ/bO6IPBNZZS2EiLZL1dEyARkYL1XOIvLbM
QFkO9vciaTGvy+HImcC69HOybzsXSD+qlDb9wjTY+QW7W1RIexOZ7tPIbbjVQYcT+iueZ3yce3MN
xHFREiQzvhLJwgIFd9hlc/qkh3l90SA1E+eNA57Rpzma1kUgIhQgRxnAcr43iVucxRIHejW3O0xC
u8VtsHtORnrokIb82olOC118JDgoSsCVR7l9Lya/oCOeJBl92eHwGy7Bs5gUNajoQXTn9GPxwDmR
YAUY/GMe9hyXWofkPgbDRtEd3fOGtOdGRp+cfXOIXSSqcIhiTSIrUprjti3rP42sbkrcRaY8kA0M
WmPe5w66Z2G9ZMSWgDcY34Vm/2o5VOcNw/58zo8G1ptBM0PfzOFLG/I5a0BD4O6kl+NI7qtleEJK
IBqmJ0zwpzR7AiiN3mKMt7A3H72W9lcvvRMYmOqmekGM57wPeZ+jJE42kyfuQgBlYKIdFxAG+bK1
qzMqwUqGTUJs4yT9U8JWGFDwGcTNb2EjgiI0qLIQxS/LdF4JDgPMR5SlQeCt7HmyVkv7Z2yNt46f
0CIRt+no/zV6qX7HMxp2JX+1HQTqlXQT6Q6pSPW6/nS+idxwzWzASd7SfThDdO9pbM7XHDfS7mlk
P9ENd2nkcnIzN4WwnuqQ/c/C7ZFjadmHtXhuumk/yIVTYtL/UWPH9opzLgo4a6U81sKk87F7kukU
BhZmQJ5n7lE2yT4hksWzkVW+KVrADsV3ZjL4xzxcbUmDpUnV+nFEPTmnClhR8OUNfX6qJTxWStjP
qkaD0vux9Cn07G7abI8Qghr2fZ3F6T5uURxw5SDTu5pjYQV3h0MTJ/Z9iYpJAQHREmYZeVWWAZGC
3oeN1m0ovNutvzoGRcZHk83BYGjvdwVs+K0MGUI4vfWmQY+JOvuX3qcYZivzKhnBpUOn+aFE8w51
BN+QCmLbSDbr69FWyYqgw6uhVeqqz+7r0IoPnpXGtqyM30OF78MM+ZkbErn5MH9Rx15vtDyIZBvt
uxEuuBm2Tzaul4iBKBsb4xaVdb0bxwbHHLowWTLroiPWHWynEqe8Sz/n0mUWoh4SW/11MoTQBZYv
6Cfc0xaGqsRbIIIyiACsVJJTg9UQG+9LjRu48oBGmN6F6trHsDf+jAXZMhWiuVYKJm2Hk8PknfVT
SUIkPsvUH6kESFbzxU64ScNk4HasXlpHv9EGOO6sbBjpQtb2efPCIQsgFbN7P6L7xTdh/Ry9MPIV
Bo5NUVhPTNRNLlLEX290OLmRQnGcJgCAiRlRDWydid83v0W/EMOlTYLrhJfEbc+WU70Kzbozk4Ji
miWAMvqqhuYozfHW6dEu6Wy+snShTiU9ZnMgTIMdP6UxfSkkTNZtKsM7Iib7KJrZG2sND8503btz
2vLkflYYmWBNc3w/oGa/abEREXlgMT9njn5pW/u9YQumrBIGAgB/XK6P+DQ/yWeuLdVvpdF/y2p5
qJt7R1bBbCIDTiHX4vqJ1MoYBDfh23rBt/ES9IkXaGZ0NOj5nVSFONGbD1nmYINNP9QQHTy72vGt
LdveRovzRnE/hygxbBbk1pqn57iqWz/NtMciyy/18KkBL924ZB8WSxxnrEq+3Ua0i+sMD0GDG6r3
FzIZgQTWA4Pc24a43zJ7vkOnerAde+0leSixQ5YlFL3cuP183RmLHhGtLOa0l+9ap3qMlSDphStB
X9hymyLh6rRBArBBYkeUYbM182cso97qPFO4CeZvjUwIUbuYlWc9I8JXZHlpgrR/VNAbN4NwKt9t
YSWU4aNNQ5cxj+2+MD88dFxama0vEMT3I6hB1TbPaZPuVRufrVK7I8Z6SmKeipN376ImGR1CUdTB
+WYK+6Hy+aQBeenIn7r5p4B+u2F29lTifYAEuRWlQ4q9YureigMP1zUfiMI6icMytu/IuBwW3ZRj
ZLcvedBqZfORRsUjZoobEBcfsuJy6IaQ1EDhLAF7kAtogxNMzydLmK81nSE29Y/EHPtjQk0clcHO
+xytXDyU9xorRc0YZqMhn7InD5i+ApKwA8aBH2Kts+7z+jkdptOQPAqr+xIRexxJXmZU+5z7hIUW
QvlwEywGeszIxoROWyET6wu6pFuvdTg60/YWB2g6MxOrU7lvBazGuZJXN6GEQZhvzSLW6VUIP7/b
Eh0IemfGC2wxSxGW7zT177QfXlXWCV8myc0ghECpLZjirvzjuihImdm/uXkTqE59NrP5Tjj3pczZ
FvTJc2MPv00HHv9QTg/sNcod50eHBSCZ/HzMPuLO2HlMJzbIpbAm20+L1zN0J3AbDPSnSg/cXM8O
7kwQUOse0kpc6mkrBXAhZn3GLQ/B+bPSlFvObRAxuZUqY5s4vKI1hN+gHKkdriyARxQpvSHobzEm
CQZeHXNJPfvoGhwBIQsFYzFjZ3fNVRTMi01+MdgJ0pgJL/NbGf1Wmr0jJAMdkJ2PuTLasZCcUV7v
LY0uJwdkw2R+jENGm9z8REPyB6IZ9cnjsNc8PA1GUX6t93dYRXSrdzakygIaquwWfzLtJ1M4x4HA
PTcSU7jRmC+Ww6TNbe0Cu7Iz8yjtD5HTWTfVZxxApfZVNfwvlvZS8tQUCm6cXbBvsVrzFWsADloa
dUC8zscYyfhnu+90f6SNPkU1U0tXqb4uzaAPYHMPFFIARjjpWfelmXwXStM/VRv5izZu6eXj8qGT
ACMPSDDLw9ahHylZXw7gHvXkOZP4tqE30RDv3ossTc49kxIDMGYFi3SgmmBtgnryEvtNxMwFonC6
zln40onhbCs3C/RGncMexFla1t9zQyO1lMtDmcJ1J8ayUQVYU45DqAqMQsC0wOFJcTU5HyvCbpM5
1taZUh0hCYZhNh3KQg9MJvwU7US2HyODEEUyxn2lWa/NkoxHghOodKT5CbC/NnK59Wwi9yGQ2o0n
swe2QHgUZucN482hXShzZ7vV+qEgmFIZzLj7OdAhfAUrRQ1xleL4iUeG/T4hV5C64rnCi2vuqHZ9
bPBFB/raE0Y/p11FtypWbxKWWDCCO9hqGJMU6R7pOhHeT0z7TE9OXkQBLNMb32HiyjAIwy2nikpZ
dxDm4R+60zOXAmmi5l5a43jE9vOgOenzKLCMY9+J/KRkIWtgOaQT9QbYw8jZTyuQteQn5xF1LPEO
hTO6j1IUS9TcK5u5Ib9OVhbDlO31YGDL5lBHx2UhphtxIBQNIe9hZFyqd+aITmDfezPGkMpKrjm6
1Z6Zs9gPevZo1cYnZIOUBpujl921HLIfeoqbphgQDCOzTiy8JB1Z9okFq4CXs7EiF2xtvYybmjbv
pU7xSqHm1X3BPjIm0eBNzx2y0CjLxw6IfjNI22eG/9IpOs4M641AjN05aquphPitTOiYJ3JpINO1
zCxnFY3wHh5cYhsLmgjNLSMbRFy/PT1t+aL9bZeFkVIy0h2+TJ5fyeFoWf1f6RU2pQLz3kwFIYf3
nDYZQSXlWMrybJQ4ZyATXxbyeIEXSYvtO3FqknNyyV9Mi8u69GomGPgJoKCDPyx3GjjcXV+DQ1bd
Ss4XW3OWiIMkIMJYTwL0aBf6CTnuxRA8E+eSYAJrCK8ae5v0qHqaSmJEVFj7tAATBphM90Aby96d
XpBn0Ahtzdm53fBZSsYyRR3+Irb9Bun0BTniuS9hPuCFAWxb2HdT2aNFz3/0FkU279nStExtyPAl
ftHDCvO0I/iWfk9KYtzoY2RtWUO5THN1n9qgvGKgilsnG3ZdaR0bD60+ctOPJefU1hdvY479Kezf
VezRe4mtXtRgTklWXRmIX+eJyQG8JvuB2axjlN92Scg3C5l69P2UbkeOn9FSHNTi3Nz/oOy8dlzH
si37K41+ZzW9ubhdD6JIyiskhX8hwtJ7z6/vwThZdbIShYtqIHEypAg5ktpmrTnHjPCtZHMPS5Ep
GxewfNYClYUWpU6NjLQm8vphcSWN0vsw5eCWU2mdBfGGuS/wCumhs1SgaTKLvSTNclchNdBMs7tY
A7aQK/3FyuVbDyQyJh3OgoPBav29bLtnPbb9ss6OKXYOpj365UiW8DBAHPH9+aCIHdtcGaZALqu7
xfCSRLpDfgq19EbcsOsTqPvBDYiP9ehgyH+Iom4VZlDcSrVW1nioR5JZbIi/3xVWKbIwAmltRvq7
Oo3lKsli3ekj6RqqYrsdBxTLzaQ/41EtCIVKKrpJlBg7QxJXGsDjMW7ZchE7F/psaZMBFlt1DGU9
8kxTX7UzMXZa9RD5TeXhH7zpspDsyDyF7ZCnsdPKpbruxrBx67SDQ6aYcN5aOmv5RlLawaa/dcNK
hRclOGs1lXXJj950U462vdyfGywO+Im6HtF9BtwzGqf1rGqelffGVdAmW9dFQL7kAISUV5BTkhZY
1J0dkXwXSemGZo7vFMBsN5qwkcu+W8KhaCDGkJaVnh5uUDqKOH7+qI//z8f4X8EXSJKU1VTe/P2/
uf3B8qtGy9b+5ebf72myF9l/L4/559/86yP+fow+6qIpvtv/8a9gvZ/esq/mr3/0L8/Mq//x7tZv
7du/3HB+JNaX7querl9Nl7Y/74LPsfzlf/rL//X1nwi1Ic0Div8fhNrb/DN6y/+VW//rMf/g1qt/
M+hNapA5caOquvknbr35N9ESDRWsvalpv371B7delf5maJaBDtvQJFVXTeD5Deqf8P/+bwXNN7+w
kG5bpiUTPvb/I9EmcI+nKv8MsjelRUC+oOyRxYHR5Q3+GWRPZSSMZtJKca84s8pSWQdEiQghO8OD
JiYeIVrKKvPUkNTC6mZkKzOZfI+k7ELAr8yWWfXUNB9IIYRqKbS5Ts0q9bKOMaGp39qGSvOMVgQr
x0SKGYEtOmNAn0RvlQFvehgg4+P8aPegq+nsZMyxcVaQl0XQ2AElCUsFCjEsd2goEo4H6usgJrNX
digGpiHYRaYMBhTs9IrCY8cKsjjgCQvdcOoP/WQlrlgM9OVN8ahZ7AgFOU8wvVIXkNuKGHPMbw17
NHrVFOja7iogkqjphqCAxm3hZxrLAVJsWkUBD4dxh6A8fz1pxmuBi9Jdiq1BiRGowr7Kn1ReEQwe
O0zKm70EXrVx6hojP7D4TzIEXmii2wYcZHgc5Xf/ZAE/09Qm3XdFjNhORTAuo4SkwWB4kxDH4Lqx
BPsBSk11pFHRSxr7L8lJEV7iiEUNXhD3KvZvYWd9JT2UIihZSJ28PpfOYpASEaMTpaQO1aNWYXMp
ceqkbQhHCfaNGneHuqM9GUXhXVarqSMX6nughi1ONh3sW6ITdRqINwEh6FI2aNQc52a5Qrjc7cxQ
ciY5t06WP4qXqvuO27Mly8HTMMLSzoaE3akhf3RgF3eDjmKmaplQLXJ8iADzstm4TtESWpap+rmC
nL/kpfYS+pYkHRzmsuCuSVtjm7XCVcCURYZr8qkjzcWQgvjH0pDTx8KAL8DIrkUPTiiUpHlDxVDB
xew3IGWVS2NGhY1HG4RpmX74tAV2sVF6ek6pTWLeXLOrbjaRKTxEOVjzvFYu4U+CWJ9NbjQF+Z66
CNl11ew0j8WIsklOp2ur9NJaKQb6ywYRvrJeHqSxdqwGfbWgsMMYwYTJ2jTsJ3EITrklWQ4Wwc5p
Rf1GRmX5VCxmUmroaYAvNS3wq4mUrvqAFVPepu16Zl8+G126NlWMYhDdN60QPSYl+W5zyR5uhCzE
ZOoKqYGXQtQQjVgTHqckR6bMJllTM2Zrom3CjKQsyj8nXXs1BnW879BEWT5lWMQg0zbG2oivU1xP
yKlZ+1VOVlRnw1xK3zk95w5Dui0bxkEqEldrUg3FYLrAZ7LwEKFAjmb9qQPehfIgpiXSvTINneMJ
p6W5MJ2StrwSRKMd0JwaQ2yekjgkyzQGaKL1hBz2xlcSRPGWuhqBBT22LtXAANUG76RWugm5FNRi
sw8hSU4h8koPb9gGwFuGf46tvCAAttNqJOAmC3lsjAiLVyDIBVuRWA6MkzpDRpyKvdbpdxOtqU2h
FoAJwCtiYLCH1sBRVSGLZbsK+S3cwJ2gZTl/5Cl+vqjTj0FcEms2LvXFoL10WveVLKtLUD0qWvFp
bWjCaPsGJrJWpTGrG+q1OiocLrVlJ4MaEaCigom+PchycwrAeOeAu9uqD9Z5orliNm8Sw6cfUsyJ
Y5QMQCoLfEcykaG28VFQKAShu0XEx25HEtlrlxLtTiETDbsbDvhupu2Yj5s4KGlBBxRj2YxcMBBO
aM5TQoiJWeg0BX42Q3sEoYuVWQi4V7mKpQEJhwJekGX7QXhKwY67MLqfaDQuO3rE8Bj2c3tO1Itg
kU5L9TZ4xiVBWECJRqjNGSP04p48hudwGDUnl3pCnOTe9PDvvQUVUrQoHJw+KR5NNn+bptdQdSX5
ph6iL6kohotl5SwfZ/M+6wUfalJr3opooAaUDZ5SBHf+3F1HuKz4qcUCtWQLhIZxXOryap2MsUoc
G94L8zsgA3JH5/qhxDV30aIvsx2BJqOkKQeN0pkwaqhMuuc5Y4s86+yA4mMhpldhFK+tWH2qJrit
qM9IpR1MchuZ8qKpa+HxnCWkdaYE/DwoR6j15HsRVDEW4H29YBYTF0HDuhRPQxOV504yHnKSIbG8
kLo2l9ChlOolF9VoH0vCQUksGufF/DZWcenNUvhF62M8xMY3YZL6NiWXVWD3aeqYSKFr5yBlkSmm
UALms+LH81X1GUOXZhe9I4R9XUwI7ww7jU5jgYBTw8szUVkwJniOKXVyvLON00BOCUhEHUfjFqDR
kQVRPMNPgr6gZesk7cq10CGjCcW5OjQm9AE1j3dJmTzqhjicLDDdQZnR4irH8pqN0YbAcTIuVUYD
HcmZGQUa6pf8MsihbmcNuprOwuqS15TsG7H8Kq1cPJAAw+gfoSiX9e5Nr/UaWy3SskyOjxUWAfKo
5I72BL2GFAtVDFvCxdqGRdq38OmIw/usaCcxroRHhWJNp1rvEJdHp61MzTNiuXS1DOFfXuR3gqbv
sKQWO4r6n0nfvQNUU2l1xs2qavNpz6CETVlhHs/CfW5qtym2xjWIvRJlAlMFDOxh6Z3ek3PJWJ4R
16BBWywlmlwgE6o13a37qkwEp2tptGXMhQLFcPLaRB9g2D1yESJKJ4azthzZytBXi3VB3451lqyJ
YwQHjMUFRjr2qFH6lkeQw2apHw3CJILOwKQmKehX2mVHwwRdbaxZmjaJQrBLXuqsvpDReDHLxIXn
G9og/c45qkVbmp4pQ5F5o8NbifAHIbQDiR8CMjDEu2Ci/SKT+35q+3TaGr385leUbHWjM44BuRN0
MQTJ07Cr2aLafkqBNoLaHCJop1SnND5JfF9U7NClov4cSVtwC6l40FV0kqXSA4VgGglUZdnQgepq
01vUsmdjNDSlgZRwIXsKowozCrF/yEHZdvW5SiVoZMwuRwH13fweNeRuS+jn6kLTmd1byZYi9VFu
JRltTMT6ze2t+rG8E32MP2amr6I2ZJIvJQhCJMfSdSIzIfDnFcqzj3AA5SWz0gNc15E4jGKoNDJG
eLCyQ5lUXomMj32yROYNfrApqxnYkmBgr0spAOuVvage+KLQPZYY16QK7YFAhbTrxXOKgwBBCZKk
Tu+2PeBYW88Jg+nAt8KvJeNmjh9NpRLPcXYMBUwLSStslajt19QZHbVCsDA3+yw25107RT0dGmKI
FtqxNT3ODPSjRjvEKgYiLpF/StBUcyEGPl/EgmsWrAKNsdoiC5G3rX8Mi6w8Jar4Gi5qC0pSDALZ
YC0C3Gja+7R0vFEQd4mR32QDeOyYmxH9UNwWO2PyCyj3IlKDEn+xM2bhZyZICCbo09pj599Hangf
+SMa5b5mwxokcGZMON0OMd8UBkgm3+nLP1oB2xluXP3H7Z87WWNT/6yvymBl6apWzZKcNgZTHhs7
gcHnRdirLMXoMXXMgcbbz6/zqBWhT4vnalFIMItUu5+f/t3Nf3ff2MuQWpLIWP08liJvjZxNR5m1
PN+/e8TP3/mVJJPEPhKOzIqo/9NfayCC6AP989FUN7J1aKbz6k+/+dOPv18CEghcGbPGwv3PRwuC
LKzw+8m2aLKY+vW8/+mnlAKUcFo5gPk2AWNjm3R+v9qvT/DzVElJsnSmCNavF/65jwqUDtoIyPWP
yoOOkY0gRNloP5fCb/lHsVwBv4QhaZWtA5/p7Ofmzy/gl89EVXGVpSo0J6ltW5tEdS6p0Eoo+9SL
wubnHz/O9wWLeU9KOenLUPenf37us5QxXLDbFN+WIjbN5s0P3q0TqnyXpCPsszBqWaPLoNcoJIcu
oWUP8nJCw4wrlLAW4HEZ+bniorz5+ekv96nU/MAbd95ksG7Zy5WWe6oFvm1KWQFqpMz/VgPJGtVE
W6zZ/YYIdniNgnBBylByATrg59l//zMtr1gM0h8v+/OLQrfc1Jg174dqh2cJhRfKGNcfksMPOe73
/X0/Yhsq5EMI7W7XGSU77ozX/HmQFepXnC6Fa2FjSrhYqn/w5bCOrRW5rzc/kiYMvn+Im/5yU54m
LDTqniv68MN3W95B2qA2o5Nb7xI5rnc/P5l8ZX/dRISEOjfEeqA3tA9rJrtdvRDgfm7+uo/rbu13
Ky/Z3uFz3N0hzCBDlAut3Qmq+yRaKw8/FvzSK4BZNznAfT8+jTtCd7dYSdbNWvPArTXGZujsWHPv
5t3T4Hqtg6QTsiKw8NUUHyzfkeatf4ONsssOqWl7/q12tAtCBPegrwiZWuMOnVbevGvW+qp2XpYX
Q5vDBnF1R5zHU2zah9FOtk+5sX4yBVc/Tx/c0a15QbgyhIpRUfiEniQkN77YXnZ48m9tSvkA13FH
FLI976Itq+AL703yWAJcPJ6ba/u7WePHW0s7CtvrliL/Gv1cUSMlvWVzYi8dpAk1ZmcPz1F1VCGi
qe6cec18V2gfHJ4pAa8DAUJ7hvMyvo7TObcGZyYPMwQD3mBDpbKHD8GlA91nxGydq/lON7Z+4Izz
VpSxHhcnXts/pm3gpKzUhzskgaTX+86g2FV8SJMNEoX+G8kDNQs6qVJoixRKhyfeR3LoTI+3Abmn
nlZ0VgdXZ1LYxgMfa0bZoNjoOszA4QduWqpbztsZXVtIhQBRjqOew9wThz1atwyVDiayEtXy0SRy
+wMrL6R1qkCyvpFee9/hXg2JOe6VYF0ntwExTIU3pdlFqWvkJxb/y4uNJ3T0nIXimdgKxo+EKE7F
LhpHIHEPXuqaDqWSrsXzzLx2pClvEY90YLmBSmVydDzpPpivxjFv5hmUokmn844Zy+F/6hNcbSry
tnxJyCsEi4oYovWSx2myo0flrKCItiGp4Pm55kdZsvsjwmY+6Q4szXC/NIsrm3wS8UPsNlCZ4IqE
77ge2xUHrIehZOevHJ1sevSvjIr0xE4p4c/O7Ib3/ZoE6ul909yLroNarzkU22ixlzpW9lXSahK2
GO6ukKfe8+wYY4HPkkcyGsF5rBKaq1firdbRmkbbt4/9GxnDijHwVFKl3ren/GFRo22/CfZZVcNL
vx3TSytvDLfI4DlS3ccPYY9c0X1IgjHtrUxBfaevtHSnfJO7zjtfFYf4jUug0wSXnqpKXCEG7lt/
yj5BDdePUrylmZ8pdkmjmy7go15erIbzU95LpG7hIc1feDjdtUBejgcUaPRmWGu5GNljZ844vgrp
upzOXI+css5+mnfih8cvu2dqJa9SvME5xuYd8Q2OFrTb8ybHpromNqm5SvR8gQVPTjxxQa7Tb05/
iaeW780SIHdRyyMXVxCuYa0sFxpn1rzl8zF85MPxlHwhcKSiF7+SyVGpyxWdKJD5XS78eT7mar/S
Uf3jc6rdZiB+wmUwmORvgWi3tnvjSsYrJOMhFg4hrL0OZTnmDVtTXe7syEgo873Z7NKfo5Qnu8R8
qMp7mmtIgeio0jZAQrkt6q0ISYHCVu3ylFF8EOr3xmf2oQFt3gAYZPKhZ3HfE+mG514aoFl2b4qP
lJ8l4Ay/+5JMlc1YUeUvotgSwHEnl0fzNku7qgUazBkZFvD58CQtOrF427MXDyWPpwiLz6cccNZj
0zhBzUJszXePWqC2qvlOJq654rx35Ofa6ocprWDFgf2e76xX88wZlmtYGIy2bwAIzu3qFIVXzZs+
+AbjZWJ44mvCsDDUG8ShBuzj86A6b8pF8TCTpDZDOX40eIsg55czbHj9rneWsZsx9oVLidfwpF33
wbg6simaHB407/Jv+h+lw1s55I/UmSZXZjUGjpfYDusNI4l8E77ASnH1cNrACX+IbulAjq83gMvT
4jS56k0/G6ScLNdJ1HkEPjHQKzsuQt4JsQDPaPNOHAPqblQxvFl97jCJBo5/ntyBbus9IychivUW
sQ1Hy+geeAsqf6wZNnFWXLzQXScXneH0wejDUIoWmM+VmEyL/kbaSd4yc6g4uZ3IRgEC2e+RwZJw
+uVCpcqHqXnFZ6APGR30M/5cqHOA5R9UtDPfwmvB5C64PcQs1ue2fMbIrgZOtrWQfHY0gV9f1Jtw
/EJBKH5w6Dr8gOwa8Y0vA/ry9PETlRSGXS3azhAauOolIraZtni4knkQH4sDVPY349Xh6AsPxqVd
Dc/myno1Lkx/nEccftoqfBs++MFD4Fcvs8iC009dZIHMw0zsIid6mQnphBEStxMelojAFdeGkt+V
WFZNYKRrJrP5MnNGubR4r7gc7ezAxp7LAQEWpwMjmcdSMiFhwu1t8eONK4/pAuHcqt1VB+Yv88xZ
si6czZmZuHFnOzkYl4znYz7wnoxXtmEHTLR2CLclXTMoKJ54Fo7Cg7TjJPHfU/w42h8cBP022pwX
DpN25IjzI5+fj8XFzxTa75bvqbYvnTDlQ0oXphdNX2vFY/oo3ziNxYHp2b8ZRwzH4HQZozwrZsji
WBlHZj/twrcMFAzxt2/wvGTOny0HeF03vOLsMZWRK4J41hssrhkuFvakPJKhkjqryyjaPL/wYNYo
qJZBB+8ZKhEgzJvosJw5BshHhkFpxzePfsmBT8YY8Mzkrh1f+BQKnjaKZyvmUI4ssk+nEVxeynh9
qZtDxIT6yj9UPCebATW457LPsDc7xqUTuKBpGi4nSFHd8C3XUKlyObcOWDPWCj5Rc8sbwFgENaJe
KxfGfx41LhepPrpcZuk3b4vJn5dgKz5vOvLxIN598LX2DY+zks9bpmxyoHhjvLR17B18Y6yihAOP
nPTNaN6Wq1R1UsmTudBpGXt+taVoPLJYUN3hLv2mFm+y2guuCOlnb5rh25RwbVK9e2DebBlTq9ca
h4+mDXccAngCd/GEV9vrcNxv0TgHTo6CZrvU9LnqW4tAOs4kei87M2BgARq4Ao2MNiOHWJN2pUW0
VHzsqZWEDb3rsu5ctdf3aYh3S2ELv20Nl6ZWRR5zcwdvr9XviY7BAwpUEevn8c28sUlflQDyN9K4
DHKytLLsYQQ3+HA3Vc955qEhjV4HTjyGFPRLAsZfEpcjwr1aoNT0zpeDLwErY4nmRsPtKc2oLLos
m0qHadXs9/JNlg56dmaIMihLDB/jTpqoYCxFgJIOc/zCdDrwNEMUYw7uVzWz2kjcnVtYx7J41Mjm
2pWcRBoiEu16N89PBI2q/XIZmMWxrJfasP0QNBKe0RMhvdN0x8pcJG6lINGR+tiO3QYpgAqoGzbb
DmuQ+RoctcJRANplXyZ7/UemVuMB3QAXaRQ4Ct9TEonPFWua5QI7VIwjrPU/uGaZzllnc+1mm9Fa
k/Gius0LzHT4kAiaJdHD8FI9T90WeoHLie66Tay6I1IilKOg9EywMe54Gc2ThI4Bfbi1RizveR6D
XFtfhYe6drnSimfGK66AUQRNvALE1lnHjOVQsI7KoxqtiUb1ioHcxp9hhVACCmDylqYgOwxWK6Mt
fpqRp4iOIN4P/Z43zI6Da8sLi3XDfofplbXbCoiLeZ/HNnVHFunMGA0UmBMmLdYGKesUFsIDE5St
HMdpIwfr7NB8jM13hidTuNDdA3IzX1ttJ99Lr9WaL6XhkdkB0hsvJilFJktjBmR1pxDp41NlT8Xx
DpTFGVbnxnhfPMiNGr5Usu7Eb5h9QSemkXVLYfq3j+A61F3AFtWNsutc7zkUuBFfSxBOS9zFmqSh
EB0G3gk7Svdzco4ugsPa0tG4uDYsbKHm9fsWRkgWHUQWJMqxeSHVmuuaiZRVa3vVN7QsUjwPgi2u
ypO5aj74yoEL4ktMRgzd5czWslXM95E2Aws5aw1AkcoX8pEn6k0T9XjSf6gOfbTfTFPG3sodSE3C
kcGEkxuqXruwGEjR2CDdyo7DkeIjzc7mIkb2nL3S3K12dFronoSuSAGRpUsm2OD8xZ6sIQeJUA3m
FdsP5Vod/NgKDQ95WKQjZydTuROxZCyX0MhXmaCI7tO0wtVdJXgYJzOBcuynGWJqs/MOGzlrSojN
zwmXTW2PylGo9tyDG0V4LIaVdppy1wfEzMiPpHp8HjXZRl/XrMXOaawvXWcUeumg+uCMBQfPb+ge
kaKYuyIC5e7ShmdLfKOhzkdBrlLmm4DVs742ANWKLmLW+6tlN25IfAmTDCZaNkev1mkBq14tzcu+
gofpjgkPKIYZQVTZx1R28WMnwaanEMCsm4EW7fJDrLAM8QR7+gwo0l87cI77nGlwlT8R5mllK/+e
mOeSKiHAaIU4Mj3diTEaeKEdaPZctGtDYVhdx5WXtXyTWhFe4avB+FO99ujv24CdU7hmeS+QZgzA
7EocWrYickOxs0f/VUV4hJcTP0B8C47Ud7Urkp9VCXWexhrqOG+gGXkjqwO6AcOY9OofrCsyVbtY
0jZrp9/EMSkpr5xmtd+i7JEPfsv4Mu4Yf7gUjBXPxLlOlU1lQMU+1TTa6/3UXyLtLhju5/RZhdwV
Tl4Yvii8ASq6GNFXYCBWio7o4CA1dn1OPyBFdJf8ZUDyzlZ+zQzMKLkfV+xfD9N6IpJn1+CdR95t
95CT3vl/eE7P8kN7RyOmAVe3JHus9P5s9SdkDxB2IfXjvQ/AgB4zeb3Ysai0ITxA7Qz3bhXjExlW
EKQXbi+pybZ2AMDvTTuO3QD62n+d3fGgHUJGNwd8icRI2GOwWEEq8I7BZr5PnAQ/ixXmTsAR6bcN
ecCwH81qXVVOZOwI6WGtzH7PnsM3OAp34DFpdW2Jfnm1XMllzGQyd4isM9fmUX+gyOLAAkBioWrs
MHaLofap7V3i13M67RTu6KNaLpSkkv3VJnSxl44Y9YRVnR6jhOJ+sg9Y0FtnYb+fCBzjeFygDHnB
g9xtKvJUvSReaxTmzoym6ktyHPeauFI2GRG6G9ycV0usV+EhZDhbowEV9tpZWlPxZlQg7m4zHgqw
ccGbsgKs2+d2/Zxvc5o/a/+l8sSF+uEVEAV2BEAeui0Eguru5p+0dXgwzgIlhZVxLhwYBtNqvEWb
TiBJ7mDIh+x7ZHt3rjAQ3kdO6urI+uZn/SV47R5acY17GYnrg8oR3/COG9INDyJ6hBZR84pp9Um6
gvEsEPmeCnlfmE7d3DjRjY3fH3ubTXBiDqITL5ywgapA/IA+esWRPJNlTCxsizH/VIIh3BpO8xw/
MYqKL3TIkMhylJUtwI243heQZAjDJUqqei2je504bJh810q9w1qDAYqoHRAyrLrMesMaQay3cQRs
l80/TCmqoeLqha0Tq0NWCECoWItidjxZ9UhubPC8/L/QWo54yrf5YDr5bnYCqAhb6MMJY+aezOuU
ugrvJdhmusJ2nogYu7W7w/BsIEFgTWs+ZYfIyzQTKTwmoSc0CkXgqIStElwJqmJPM4tdFS0dWm0m
wiCEqqvuoprr6Shb8LjtgsgQfQUFcmy3OaDbcVUb3iDxbY0fWG6yQ5+eExn4gcNSHxWldTdL+K1t
cZsve3aUJE7EixATJbhUM4Tj5L5xFcgrhjhSlmnbTPErYVupTRLwKdzgNy+XXVOOrJq+ySp4SHv2
nobTPln6DonFKnrsDDfIN+oRfs/LMnoHDy2toZXijs/Jd/TUvQMwKSi/r6UP5OrW2tpgfPEt25+2
YnNIptfmO8X7AzAAu3hrHQU+Ds7kS/BNIBxjHOoCVhyHBbKFxpmD0xwoB8iUUSAprdItbSb0QZQP
UACxQmCUR9FRQqF7Lm8wzxvgTCttY25Z5N9mHCN2dsXZJMEfK9+KS41Yv0SMs0f/RHHIOoXnJeAs
36RPJnMVOXCabRkr/zPOJSchsrw7NAqCcA4jFKZxF710a4FKkbLsXsLHXiLvdw3GOb4KyJjYPlvV
S/lISfWjjS+stARsLHdduw7Uk1XspIaScEmbad4wdCS7RYYtQMDeDifpyXzBe+NVHtv7A19Jxe1v
7ZP+EjKK0hJ3i0CzmZW0cYOHPOlQr2keUgEsR3BH1tjzT1BINTSTrXpQriPriQfDgMByTN5k9r0B
MFDc6CvJhT5n+7VDkwDTUf5UvpfvxYd11HY1O3vqGmfkAqgFlOqW8oVG4EpSnMNS5Su2lvrIEN1Z
J0hxGRsKjTqGp53H8hJQX9i1O1H69g/te/RQPpXOsio7k82pbIL2HFSkaUFJSUgb/aoalW/LMhgw
JaURRuIHM2pXX+QbxPa8CfaUBgxHNhxS0BjcVqwAGIA3qHzfIVusMBE4PGtI020/btoNnGLc4RzH
DSNJcGF5e7ROOIXvS7c4JcbzTBkN7uh6zvsV4o3b1ToFr/SrQkKRxBfxRo3t8Y0GkL6Mto/ElK9Q
8TBNg5UDYPlg3qUWTnCkKCuG/f7JAPO+pi5+VhjJicOh+LmKXYCYjZcdtafxEx9U8apciwd/Cxfa
eIp24z1X4lcVk1dUUdB+VIOdcb1X8aqvPio7egCkc/JRNzS2cEp2wqljRuZS8O9SGNXryoNwBrrh
lajacHVOwk0vO7L4PO/hpe1YnFHdSORLO5AgNWxb694ohEMrBHfB0jwNspG9/8+Pg7L0guqJNaRo
WG5AZIQttgTWDkvfZ+oEA4EXevxsoAP0cx9BXvsSHY+XLKlFxOzmtEYXVZdcU5KM52FCUf2P32TL
T79vqgGJGbF434p5ZmPMKn49/udJfv60VWOeaUq0ELVlxTjwr4+HiQBRadhFIo0dMsOrX/8Ey82f
+/xyYIkemtqbhWbI0dkOG134pz/9yyN/nkMr6BX9fraihoKeJs1Nw4huhnXo0Kjd+BXdop9/gmp5
jZ8fNRr2kvPzo2kkjURifJ57zRjuf/95/8+3+fs+KxCqP57i586fv8nSmpySCYPhP1/q5/7fN3/9
FGahaP/lN4kaKihkmJp+/8JUWl7k53YxsC4D843Db3nuP738z8dGEUqyiDDxtWoCFpB8p7PS6h2U
URS/lhpulE9uX1oU9KpsG/fVRtOM0KWzL3qyUh2DjJ5XFFO7mhWgdyCXlOHWSNamK9n+JYq6FfpW
W3fIJ2pdI8WBqV0PzWsUCO9m0oJ7k18to/WmHB1lK1JGEyx0tcpTqNQDBk7JtgRcMaQ2UkIRgDui
5c1tkQx5as2m12eSRMW4V92+lzZijawg8Q3SEAiQAEP8lA7xaOuNtm2nGg2eeF/+aH2SHjSTOj4o
lsQoWMS3YZj3mc/yTARS0U9rsA1yDHhYZW1ZJXdx9kwYuatS5QD3t9ZMays0qNWLOKMql9auVZOf
F0bnsMlcVTIYu5Tgbn4jwmFndCQmajEBAVn9UEbCm6jjaIJr7gfvQ0/svZKzb2bAseTzXMO7QaOC
I63QZEfv2qPRAdPSQe37vvE6Ihe1SSK5Q2oW2EVdamyOUEeyA6D7yiyiWS9BgFivVCnoFEMvHMP0
NPjG19SO8jop5U+UJMQqGc9BgoRV7gCEJh+StAuG9CMf4NAN+cwiIIR0k3XfYW6+00bO952o9F6B
8d8Lo8gthc1cIU3UNLbTrYxMt82fDCKBpFba1dW0Q0yyzTL6LLN/GCP5Smo5sFh5FQ016qh8NyV0
hEDChWLrZi3gtEFnLcZw79eoGlX5obO8nhRyIllXhUEsozZ7km4Ce3+QWu2Vw/TeIPqTrPQsyfG7
ymorHcFt4b5xwLQMJVWPjGNGjvJXGXdQ+0SfZgMZRiJzfI3IhSM26cahNSQM/mRm7MMZUksrkZmE
dBZkigKGfrxUQal+zCSz1r52Jfz8mYxN6qBWRzVVSdEZ5V9SkAPk6cA4E4UwqkWOGQOqTUYZTAO9
YAK0nFUWlnEMdies4k9iNlTZENdBNjyQjcOg12r4gvtm3PY4pSCcINoFhtsI2CszMS1PJMu8zCVE
iko2wfkq7Ccz+XHspGLbZPMrQckMKeC2kZXVa2QAUK2z4YW9Pt0nIMEpysuojl1LUb+4khxJah/9
wXxrJ/3s05WeDaQasziSwdTv+zRyar1Cudtn8PRFMHjBzQjzHUZ0kp0tyh/KIF/HxxqnOAzWXt7G
9DJLUqzsIFIflM6EFKbJb9WHqFjfYFv7bVJwuEZoOqExASgCcYNzHyzuNDF59f6+1aBwkFE/O6G2
k0LhNC9piprqw7yt91bcfkmDJWNIam4gUiCf8jFnGfXtRLr33GtvcMmR8xaso+mIzZlVOUIt0rWY
ik9YIc7kK905EaGBJvMJ8fNZqhLWH/VkuWrgf/vKEB+G7lmTGOYqcSQJUgdUrtDdDonuRI1uLcE+
37Xh2601MIub5qXGY2j3OQvy/ltt5htqZ9xSAdtC38fRGhfxXtebp6hjd5HJQws5s6MMY9HsSM0q
ccpH8i41j2CTUykIjyHfTY6u9hzpFhBsgYpMBGEkmOhV4sDquvh1GqSnPkT+Jddt4IkCO+Yo1DAn
TArloQnnUDNslUY/aqa01yOZrKJJPEG8YaU6BHfFV1+Xn35Ln0ejAZntlHAW1xW0Qzs0cFPKeK10
o3HkHuugocnLkpCOiz9FO8vsXoGdUbUUKHsSuIAZ8v+xdybbbSPL1n6Vs8744iz0zeBOLFEUO5Gi
rMaaYFmWC33f4+n/L5MuUVLV77p3fifpjMgELIkEMjNix96pT8RsjA4hVIJW2dxX+XDD3/xmrmHf
YEM7djFZU0V9DAQdYwKb31AdsnleKmV5iEzBb5GzMNTOrCITHv1hjncGHKMQa9hCEyg86KaRAA1O
ichD1hp7UHjrIEwvFAv5Rt2mzMlM2gu1T9H6hP0Y+ZE/TJvwFkpoq8BMXhJe3mg2hy9ujSoP0OBx
4/gc+Xl/p1VRfCkTEzAiUDinRQ82+qON9OmgtXz75wC0ukmVKdBqnsA5Ka4yt48ID3bxIm6qJ/iI
Byp3871xMIiEQJryJch+WpmuX7zaJumCKvyWti92CGmdqerUF05IQ2kZotZ2vNazWwXSl2CsmhvQ
1QJVSkAdQhVONn59jRY42Zo2e1DC7sXSjfISpTPWWBGrM9HbydL0AkkqOHum4T6CAo7dqbcH9gnv
IsC5krxnOQFg1xdKWq6V0XFgqjNJA1MsPBREzEvqZi9dsL1jWRwoXKwvgeJCf+cPj+oI90kEX1ZN
eTw6JXoDphpZQfjSoGLP+dZ2LYGQOvlK3eYP2N8XRUORKrX8AcHa0mL3lAIucagepvbZtrZGTCS9
5fQZEhFDbScGb+Sn/QohNu1iaC4MY610W8fwSTeppBkC3wNrMqbXWmL5u4CQIyXHMH8b0w8vJTql
NoSMMvRGlJ6AfuLeZCglXYZ95/HTkifJc2rNQIkRaC/zY9dUzVVvUjFmN4QAXH2t+jMvxGgcLyPI
u+wa7dsIcNgCoswfWmJf/19J2buSsh9FR6kmBWpBVOT//lVttnr973/rogDr/6/8cQ++8efrv+7a
7+3P5i/X/Soqs+3/UBxmeFSWebrmOtafsh+ao/8HwQ/Yp3gJoT6Gfse/fpWUOdp/DIv6CTSOXE3n
il/1ZJr7H89gXfE8TYf41dGd/1U9mfaxnExUsWm6ypva0IEBGu7ncrJUY+8CdaX1szKKnZWrxv1Y
pfplGc7eUutt/X4wKx1O4NpbylHVVbTTqF7nxmk0TZNfo393rbyVnPx312re9ygoABb2ZbWRDaDe
CnKJN9sbqfhwRPPJB6sUAZeTU2m2dt4SQzDnentu0tJ7b0ZmpmwQf/aghn4MypS0pe0FF4owK2pO
FlS3OUvdrsxHHV6BJG+HfTDOhER5O6AqcJVwMGSJqKj70TwCX+OVxZJOYFh1ZpOK6tnfTFPlb2TP
Lj2YLv2ALMHZTnwNfAMaKcmkEjRz4KMAfR2Tbh5mbUM1u0Oy0GTVk3Zod3ul8NWXMoni64mytG08
h6STRRP6o3MBWtO8+DQgTdlAa1NsKRBglyW75TU028lWjqUjYO4gHEH3BhPM3QbJwpjd7VVQ+qQN
RW8eR0JzHmGBUlsWjdE8eGqlHNq04OCshKBB0Eu86UXjQ+164zvU0VslHE8cjoKO2G9mZ3BJwWdk
tO2NFrTzTVAq5p1WkHpmuxRc1WNt3YVBOewCsfJmmU8gVrX6Y5LEDfIEoFet5tipaXvk9+iv8yiK
Tj45IJ6VL15EsFKaVFAHx99dJG+UWv21URfFCrYC4h9W1E2bAWb9d430lbqDzNXbgPT1Znn/6zN3
kXGN+2tTG9J9baCHgQqXRfmCjQKhaYd3YzNpoA4R3YvZNC2rpDU2mqZ369IZ+msXUrwbwPr2Infn
4qiPUEFb6Ho8JinqlMPo9YigVeploY8pdLFN/CB76VsPUvPo5Dv3HEPXUYAM2fJxDr/QnJxS5RAW
CnbO2KjgIRgGWeh1r00gM2dIbJVmCO+ckVqfueZIHIyqe4RpFliiksWvISIzbRVmz60PJiM0lWhn
tbq/DQyyRX47kZTuWJApxw8Ak6gquC+PwAPKsMVNOIVwhTo1QB/RQJ9PWYZXU1AgBii1JuMhh5WQ
PLFblT+cbiR9lT7riJix/HsVVByYed6DVymcWVkbXfHM48kv9GbWuVnfNvNKM+aM7F3L0mqi8bKB
qIRCgjYpkKIcAEhK52k8brQXu6TCAP3GiKyRQr4TIm9ifsoPpc3GHXVexk02ehdu7KTzQ58SnVWr
CCFjAuJkMzWwyPBRJdPBo3D+1ORQp1Mw+d4TwCNTVPW8hCp9OozpeMGBUDK5RbcFDMdITtbZD3a0
12PcjY/oIqInUgnqFh8GVxreev7GEu8RaWbyZXK2+QD30GhGINa0eNv2GhUMtUlW27Hmp8BXt2jM
2a/UC9+ZsxU9Zi74VdXy4y2sa9ku8rxfU/t83sZmVjy+Wwp/VaH/K+8yoMNw+P73vzXN+FCsbFJs
7OmmZ9mmZ8OHq6ti9fnx/RjlgZj+X46WRV1IjORnYkcpG1eBOdc91KuVEq48iPmwZfez/XnqO/sv
3c/XNhPoXqUdTYKss3rfVcGxglhqn0VRfA9CwM8aIsUFRXap+Jhlo9mzyTssA8qWAnGWH79eEI6S
XVdcMVJqvJDzzpe9XXH2W0gakzb5n/0fVV7vOG2Q3HJBIyMXNdxCLldv2f2SQLPb8nuQoHAEtfxD
5oHAMV0/uwpqt/xOGp/Koe9NVjRXbVS41zbBvgdFyVZZnBDZae/GYKbEym457IfdLpgcoYhohdez
jTQVcZ3uKe8hnUNYKNxnFnozdeCQPKjJRnn1FAIKbkj6quq47XOYihCDPTjC37hjuKAY0keBw8of
Z0L20t95scMGGTImqE/DZ63dI7LnPPlTrlz3HWTf0h305qqNy+g+8Kghb80Zco4hiJ4Nkn//8O1z
Kf1/VyrPt89xDN54JtS47HD4Kn789s2xgdarakevsZYYBD5YumJq0Z/ZRdsX6IKwZyh949jNENsF
xfSsppA9KkHbbOdmMo5hoDxOPLBX2gBeAWKSZFsbarIlbvKrJ32Kmx2SHI6MT345d+zssQFjybXn
4diuDrVR8xf/m9tJn9rEyzKkptAyi8XYUT2qtpm1TWqXI0MxB0+tHe8d8XBbvnWobFN9lFP10Pw1
tSeocJ5aOKnzWijGIS4z7dH2J0o0kfC4rMOWAnL4eRQKlQ+woax4JCHJMWPOufTU1ET1MuhAYsje
x9HP85QxuhqTgis+zivcRlvrNZSpbu6pW2Wa3zdeqcFOa9erT/7z3MQv1a00bQtc35j511FC0QSk
Z3+9nfRZ6JvrQzpey0vljaX/82XI9hyVhDPpSI2kP6fTVxZPYn+uVj/ZE4JGUesOL0HZ7uYkAGIe
cxiMIqUjtByBFrW8+oimS81BPr/XIEDf66Gq379ZsxcYUKNU93qfxXtNWGJMWjor1Xnm/+i6WfwP
b3c5/38B/4O03sbO/58YO1tvP5mVo2WQlJTLxCh57dwyMCGx02ECcMxgJ32yd24SOQD3IZDi8de8
v5scjr5/Ont+YDN5v444H2UJTc5OhmG6nE9sVAnFoefjgzyGkaKHtaG8Qmt41861ewtVdbxrEpAy
8olmS/Cjyw33lq1PtKve/C7+5s3fQ5MFBbo+iS3Ej9GJvHfzpd8InB+p/z2qvaPXpmQWebi1rf/2
NTv1hE+dG6qVI9sEl9EA9JDfMTksG/ltkz05kdUR9D+Qrw4tV76zp5uj9EtV1xyql0rBprhKIenP
ew8FWbEpzgowlaFqQBopTDV3KRuAcUFahXAZfgCWdsyKTUQgGalr15+sTVq1zX7Qh/KihWfsR2WR
z/Lt8Tljm7w4z7CtV99CLs61V45hAPHRbDZZZ7s0/mE3YAnxyEJS1YiDtPwUxWFX12FM9Fzj86dY
dlNBAs9wX5Ug1Swkd7SKdJ84RRbaEm4e5as0kKel1Ev5SrCwIBT5HRLCDQHKYAfcil3hm1n6Kj9w
PPinUS9y6lsvmGA/VK6tudK3hgnTWVOq+tYSPUP4ZE/6zqNFSZHqeZ7sDdFw1PI52g4OISHH1Mer
tqqbfTIHvxo5UHTeyKHwT5+cMrPIEpVnoLRS4I4glZq9JpzyNnK2nOglFP38fs0zPi55lolyKMFc
1j0OriZh5U/sMAMo26ierQRd5RoFeLgVhHZbuCydIlnlxCaOw8xe1hD7zqFLDn1q1g/nGb6CRjkV
66PQ4izXk67zvhtHCtvDcEYbugi2k1GEd5aaVetBjEpTNkE7vEwI125hdQrvztfng5UUF4mmvVCL
9PtfV/8YvRC/rqkargMRDmkGx7E/7S+FpMnUBXZw3Xae0q5APQ8TZwUoJjVPstvKP7T8BOTfXfr7
CaSO/GjINkyQovfTulBFoivQjeXUK124MAIkGN7Z53Hie83erS9+/5vYf33FOZzqTVf3YELTCcZ8
fMUFVh8p6hgar1beQiobRdq2e2vsJuIVI+22NdnWlyBy26hZn11VzhOVRr0Bqs0yb5QoMW8SACax
ETY7k7r6G1000h8hU0y5GhJvnwbk6OiJQiGkFE9/02KOnPRGLfr4MtKzp2qMtBU0y82+QY9jb4ie
8BcmUj2nuUlsJnuzSza92ev3s154B8eJNvVQGvcGlfoHMVap7ruxRlimOXwteKEgbKBUK6St4o3s
xcP0q5e+9c6j516AiNYm0dGr/P1noxl/fXO5jku023JhgIKTSf344YRO6KfxpNavSZvPDSUXaHPU
4aTsSH/AGAwkT1onl6OR16hz1DcDw/UoRZK2mC3H4ySa1oNTryA6VnbwSVr9cvKKd7eRA3JuBPXS
JcSAgATLOiYRMyvfLLgCi7LWyHVvg6l1+DcwDqOeV8+DXwbg1XL1Tg1nWEILxd9VpRqv9Cin2s4O
jV3CbmehoRNxB3VnfDE1YfAs7hgmjiruaPpBcnRhQ12aSonWFMmtH6aqLqtxmJ6g3aAYU3GGtZba
VOyJGWltD2ixkMBq5ddVfD1Hs1O3jvzOQqxIkgay+qvubeQ8ER6Q9NIIgPjlg9HceiNg52oM78zK
C+/0AQhS5LkNBOf43ma0Ixk9bfSPlTj4W3OYX+nkqS4bYUpflDrZVeWxaXdkqCB4s9EWJ1YgJkqf
4sFqOWtxQxKbgfO9MhlxgPzui4YWy9qshNqdm990wUggQ/QcPStuSoviCw0htk9+OUMOiivl1PNF
lriyFle+3VbOkH45TY/G022l69PlH2/beMU/bLbcv3zZLfT2YDhzbQuRBFjGPn7ZEXRT4ynJ/R9I
E15qmmNTDjVXhFZU4iu25mYbaaIpSVa4RoeqmDnMo3bO8KeJsRs6lFuJqys5aRST5MzzdHlLacpb
uqW1T3UjAxPRTjdk10gmtj6kpCV8IHhmaGRhUBBup4x9wD4qkEV2Y6Tk38YJtwP1dGDWmrVoujkN
/7qLRvgPQuTMWoBaLGskCQl1dfVWi9GlAHlCVzbQZCCOECykoQ5mvX03+TxtEiOh6nobWFSikqzS
F+k6df0uYudAUujKb9Ji1+RAUEoOW/zsfYG2Lj7ZWE4QjXC9YruDsy1VMB522ILGPM+RvdBrf91B
mnC+eOvfv+4ckg4f9mmEcVTTVE1Lg82OPfenRbUbfJck2Ty+jDWhafVLPkoh0NHasT7dFnCXg7Js
zT+MPvQ2c6z2d8QZG7iRMoCwwpRNX36187k6SkOPqu6SbQuieWIC5fIWdE3WrbQ6P+/v+sj/I0mr
bqOjkHZDMNA8BWamSVkUwwBgVcRkTsGVFEg/rCQp8Lm3eYYMu3idvyDzfKmka7n4ZKinLJMyJTks
Vpjio+lNHiQsDjlqR7d2RlrcyWi0bMokOwRkmW+k5YNEWCCaay9O4eu4ts/zC40y8p6FeW3Go3Ep
e5k9ul8BHW0HEViQfnNKzLXX+u7X1i0/+41BZRmIyYwOmhr4/7SCmZ8CcY5qeapJKIRYHIuO4X5a
wQJvji2vbJWXpEkWLXFEA6gIuVOt6GDUEZuF8/bA7b3xxn2WjghdAcCwYuswZQZUTjPMnnK+9Mne
HM3jTf+DxUHc9Xyvj/c//acRFEoOT3EyZs0tXBDNLTyaoWpWh9P+XWziCYedPYGLalkZb80OFDuP
2m3Sptadp0DK1ZiIp5FltSglRnbLrkCMytERTpY7cYGJmtvpArIfXACENm2anHJZDh3k/7tLXoPF
tTSDjK+onmoF0CtGQ//PUZkFO4/KLJgcVcXkT9dqiZrfowuXQTA7/uFPenYI1TA/NUrQv85loq2k
Sw52LhnkWK//yLQmP6SoeF+Onm7wm2QF/NOxQWWqOMXFfUOFuj5Z+2pSu43TWOXCavzgGUo8AD1Q
xc8znEZBBePz2AEhKOvwrq+M8E5LEAEIWmUvXSicFhwqy/BysGK2LR25da+lYCVUIsSmtcLbI6Hg
7h3RK62AqnoQOUhs/TkwJp65q5T5Qk47++VNkAaGikVcLweI2wOgVhX2j5Fvzpu+rog0JpysYtL1
qmL/aHmunqa+yFHktqalXZaIhnTF3u7c4ZiE4T+sbZolzj/vz6CaBq0bvEs2yEnDJDD9cXFzK71p
oYAqXpoJrqPc92uqhLqbeJxAc495OO6Coh53slckebOy6+aGg3hjIY/IZGFmg08hjGccUwQhd14R
Zdel54WAL4ds58SzvXDybLxjZfG+1FGUfXeycZN0JTC2OkXksk/0V2dCqSFXrRudYO6O7EtOaNKF
boi4xiXc9S7VuemUH3LKrjxnXnYcdb6EvZ5EP3VS0siMhNkF+Nh6e27sMGq2rmjOvh6OZSSTEBHV
PW3hsb1roV+0VznojEwfjUcjpvxtKk1rZaWK8djaoKR1rzyizTIcIffa8LwkD6WzRzk32fKjUErx
1rgzmFu4nCADbVLtWg7UXk9qTw/U5SneQcbwK9pk/vIcIZFBlbMpIyIyYPI2V7rkDFspBXNmu2rK
YEI65c9m7ssJ7c/sOsvgUgCiCAP3efRkOyGZRtufV1Y8mPsZwj2YwqH8E5Z0tbyiNmo77qTFF/KX
vy/U6GqK1eHi7JNTSL49a90EGJ/gfP0SG9QwDO1or4yc6pi0nIJvmZEDPrZhcyqmLH/U6vjkL3y/
WE1hHMMxHlCjVICxymzN25tZbt9qZnuPUl74zSKydZV4o7/MFScn+zeF0If71ahNm34c7LvcKKL7
triSEUOzgakeQwb+zNAN34xUTAv6d9MAfVaxFy5+v1swVLAInx4p9ggcwR0XpJ9l259CDqMx5BDH
zcZLFvK8OKbqbmWjuHOMJDEEHGcfZKVTj/RR/WtOnqYqtRPgn/68Ss79ZMr5lsqxPc34lZyqvQsV
Tu5x7xHRFs1kqRemybJ1dtkgDQHV6fk1NPjmaVpo2FDhqQ06McJnDAn12JVXXameO16UY5OtNEjE
v1a2oi5soyQVL8xyNuvrpAWZJc14yknkFpTySLNzLW3fq+ZOWkk4F18D63Sh9EBLd+3HsXNASe1H
rGb5JhOM2p1JpaPMXU7iAPLJpwof4Yn3884+xQJycEqSfrquM9xpYwnO8FkJvnUJPCVN3ysLTQ/Z
Wk2Bv7NnFW4wK6FAYA5WqtbZrx+nJg67MFNMtaoeZpRxHCg2CqnyByR144qmUonDq2pItXIaQlZa
UXskR6U9QBPDYQ+4dK3D3Cp9Xm+FN7UCys0Ipxw18rfrKkV3lqkLgKMKw3RvzO3z7HjqQyykNM2M
qKY063Iwl05CDZw0Gx1sp+EOPvLGYnKKxque9vVGmgDTn2As6/Z2UGvgEanRMqyfnU8NjmkZ8Aha
VbQDWPskd3PSRVJ1w/k22juF52yDxDyaEwLmEBFy2APuRjGsRhDwfFI7H8vkqF4R8Pt0XoOpkMpc
LXLX3uzz9mm7KV5XkbkKR8jnYl2Qg03NxhBNkEF4Jc0ZzU3edh6g2j9dsienyRnSlI3aOrDx+1qz
BC5BLWMAZZDuOxR2F1H0ZBcFELh5mncJ4bgHCIpCp4+eVN/yN7OfU9koTMQAzEvHVrOVNAt05aEj
9o9xHX/zG/t7ok2i3hC8oQd73X0bppsasadn6Y+EXzfVv/U7JEPWkQKrmsxjj7aXLKQpk9kyjS0H
zvnusw+60OtyVsGmq8bOV8PiisVPBa2AeW68N9NXqaezgIAu5WhA7EMUqzK7rmCunKOVX1ZoEntx
hW6wmS+M2XB3I8fwLwFyVN8IHMxgUG1/0xNSvi87n4c9qr6ZCbpKsZ62V82sltRlm7uIlf3ONUPv
dDkR179cnnXKpfRzZDAXFBVso8pV3uFWjAJ0L7TRxlriVtgJaPtm1vgcQLsgBtBeWDOnJbcLkj2s
JtHoQ3/LqZydJFlihOoVamZjMo/SZ9kaqSfn3uuKD9Ny6ykZ2CZ/CUvFuzWnIyIQxHI1L1cuE92I
riyjC+9Ur/LFYCVAK35v73+/QmjWx6A0EX+O8GDbbELTlo0g86fYppOhMNTnfflc+lAVZ+y/Nmof
5RAlRBrtqW/7FlqLTokeT2ibF5YcOk2QQ6emtii1HuCvI2tN+RBUf6cMQilMl+/mQu7P/cIulwV8
Owu5e7f74tdo3GcFXLYjLEpAUiQQRfa6pruvnS5anf1nDMvw56CcL8Es52meOtwjg3EsoK9EuT66
T+Jx4fTZ/KRrKc9UlCmEuOrpyRtmauSJ8d4k3nCapqB8tstGRb+QGx52F+qVbyFQe04fnXdCn1JR
58mftlOfzPOdWaeiU/rpfFN97LetEbt7DwJTmVDOouFWU5Lh0azh4zXjtN16SuJtlWAKF4pC+Uhj
IPPYkJnpZNA9D9rgCO48+aKVbbU3Lfa+aGGuWbWnJ6OxkLqYahI9wpTTdDBo21IDcF74QueBDNbh
/F0Opuy+L0d1ffoyQ6g8XhsZByI5RTat+OLDZ3zfDYjGnf3nufKep4dGsYrT/eJiQhhmRvOGE01y
JBKtXY6N5S1Kz4qPstGz6HnO0EWTlj9o7sFPnqQhrwkdX18ZrQe3iLjm7+4z5rDG/f4BsgTc88MW
S7cN3eMIDzrMEGG5T6eWZEyazA+L8rkN9WxNXC7cpUjBU6Q8ZRcJh49Lq7Hy5lI6/25YDrSl9a1p
zHIjAy6thxBa0B+lkdQ1zOi+Gy6lqVCPsVP98XgK9iSJ+rMqnGDb1y6qxRqSGP44WvBXU+R/aVQw
pA01pDBV3D1GHH0WRRSCvJpnb2+ZA0XL3Ww8urkZr6XPFofJeFJIovrVUlrzBAMCIElAaUNf8gYs
Ckopc98zb12hKSciRJkueBUSO1zIqJFfdOEtCIQL9IeGOzkDTnwyb3larKRZOba7HkRUQJqaIeWt
omGZmnO+LU0kStgt3djlRFSxagkoaqE6LIJOaaEV7FCLk0ONoj57pWteT14wXwQI5F4XU95fBuOI
gonTwAhLJOAYJFN/OYpeLHwFNMnQSYhtu5NoHmtkBAYiDQ9WqJM2EU1TkRiUfg59B2nNEfLcYext
XDtxDrPSf5OvjqYI5qseZt4lEtbBpmtjexXm/m2bjs1OYg1bZBJWoYcYgi1e6bJRMl8I7zU7aZ1n
SKyivOrtHnJGFIyU5/LEfzm/F+XLTteacNf6r5/c0oSeOISV+DR2fmXK96Mc87vX88tS9ioTjh63
tm/EYlW6cbI1SLJSNNyAYoqtYadqBSgnNx0JDoURf1QrfuhCSODQbi6+V1l78KAz/cNuX/p8gsFF
0coFAvL6a9Nqz4jg5d+CxIaGl4THuqS2Bv4+w9mhR+TsYqd1dijeFyRDEU5KcuSqQuGTA7l7Z4fs
AXtVEQfwMYgv8l4Pluc4zpin0PD0O74Ft24Qmj/eOmkQnzzxnx0x1GpQEoR9srHV1N0p1KLNX4aa
OBRMfjVHEZyeJjSzqtYv4WN0olskMa11qY4RlVgt3FVoEAeXipp4V3JzwNunvo2nfaq4ywr04fb8
/nP4a1yx36OYRu4Xevj0QhcGGA187BAl6VfmP2m+2b10EfQdvUayB9LSZu2oJfK0NTkkJ2vgp2RG
0WlwD9R1sss65ERsH3IiqsH0leIWLLquB/kWJ9dNLRppnpu6UpeDkYars6uzE4jikbKZH7SaijwC
3guC0OGNTjbyMJLQPrhKbHOkmuEbc0wFJV6ExK/CylYv5LApJkZjiACXGpDIRC7RjZDNNXrDW8Zp
Pa8ReM7h1Gy1q06r+fKYpnnRWL7zWDnWjxHenZ8ltVKOh5IuggrTNWId40uiCM7YrkElhAgqQpNF
fVdAZ4I4hn2bNm51V8RdtEC5EBI+MWhErbP3FchjxaB0BRo1LC3Rq5U0FTUdNpbQ+UFXA3odMu73
aWyku7lCDqK0AFJfVY2aLeDLh3AJ3t4NUjTkUGRXOmWTiOFTT9UpBy1zki/nOdLkdWsvXXNU1okf
6ogLmnW0hkTqaSxGb+9X1NP0olfpEYw+Cdx9cgBdi/HarwMFwr0ZRXg/4rXijtOTrpM5G51HCGb9
TTCWcJYQ4qlgZpgf5lxV+eLq8VE2VDAipuUfFCKUx9bKx4021c/ncQMS6cVQUqwpfToKFG4xxmwU
nGEalymVugjClN9bCzUytF4gABtU50bTJqplBUDhb2aUARIsQ2k+GRzPjgF5AINDxr20Yit4Z4kx
dhqknMXMQoO4/M0SY5NtJz8zkhkbSMfjQwfY8fS8oYWaL0cyAqftukSM502/Qcvxioc0u5laTXmw
XPhk6rn/6itNf1Q1OJDSQnkwc0HGblD2NIhZcTnAAF+F5UKOpjEk6GFTAgsvwX7IW+tFmlKrhSye
2PrLph/6Ag174BvShAI/W7Yoz31pEtfYjrN+7BDmTPlkonTR26R6IW6H4U405EtvKIayYKdt9pZE
HNUNGbIwaon0CuzRyZlOVrHsdVKpfhCzhNkKZzM9gQ7Q6HMwzMqwj8OV9Jzd56mhZmUHOZBm2iim
qg7Vzn1JUct1VKg6KozwRgELTn82oAK1wv/pZG5EOLlt763Uo9ZC62BLKzVt4yhfBEFNrSuXJxRW
Sp2ePff3FPfW6z6gUPTNb44GghBz8UItlXFk8YE/1PC+ykhLgcaaFw3lUVqx7zxpve+f4jI6QVCk
qyvIKkRIpw+gkyMRB9+1MCPDbpdx5OiX8m72VE9rR1ccOOqQN+gpqyak6ZEr9mtrq5qE4WuHIr7B
b8MXnr1b9AGDe9NgASv1zLhSo6LaTSIdwml62dRK9OqkBswSaDjcUbalLLuQglHgY/0xnWHckFPi
hGgLKJDndIC5Ze5DUId61v9DLsj8m82kozqO5oITsi1D+3QaMwDkBppXps8RVD52X3UHjSrcY9Lq
ybpsEnh/yfsdpa90Go2Xftqh4sgUOTBDT/PpqlHRrqfCa5U7y+6/QDjhjl6WQIB17oCtyG4NNdAX
RKOABDhG22xkg2RTdVVY6vdZUZpNHsD8/UV3dKTZRSOnSNPMW66T3fPF766R9xmn+tvvN9+aBHcU
72BrusM6RNkWAHYgxX/5ezW12oRDZgzf9D7PrrIAwiJD7Cc00cheSR3uDFdRe6wjJ15JXyQ2FUNl
MUAeoFk6ioEMtHB2SeRCFGU426R3OAIVAYdRW9t/6vXIHJ5841vvfz9v0Our1grmpUxqWSC5IQsg
sCaPxdIMzDjZyCyWNBNzjN+ZcvQ8+XxtW/RCI/fD5LMZNFCBhaniX6ij5mzdoij27pRcZwLJIRvi
9VCHefAKEoAN79LZy/e2A+GerlYvdQLVF+Dy9pYCG/26TDhEhq6ZcC4w0Isae/s1gYyLT/vVTmCX
ydIxXpcar2S7bODvG9P8KZh45SvhCFOSMPPR+aoUTn6b6ySlgVWisWxkT1FaNNchshKLkxnPFFgO
/rQb4n56QL0xpvYexUd4Cg3TFd9s7kWJSHRZuGqzlqOTqVxAzlWD9KVoWP4E8mZqFgVX8ic4mab3
tXD7/Lbz8gq+NesmCxAPs6w4WnUgIi/rEULTLIWJM0IIBc6gKnrh4fgWuYVxZ6ixsbIjyLkaK66f
XedFaZ3w5dOFfqc9/v77T7Xxp8On4dho8YIFsXRVN10JjnpXwzEbvDUVz84e7JG9yIOJjtFVE8b2
dBWkl+iR+RvFNvxN2KNlFATmUlrST2YNns6zTRkUkXdgYNfDYEJnasec8UITEgFH76CK8edmZfTW
iL6sXR4KFHSCGgEv6cqLsb/qqbO+lKYcMHXvzq47kJ7iIoeqqm0TzvfSks3oIweS+kRVIO5ArVSn
4MyZG2dZdD44xxiMK5vM8KJW23Rrkbl+HCNS2G423YOkC1ZVDAVe2PdWK+BQ84VuOsi+iYf49MjL
RzlqCzR26k3QqYhIsiwtY29u9iZJr1NDdbb+xUyt9N1AKKbIKxxxhZyMZsyLZvg2hU8lhY190JGc
8pJq0771ajkibQAPrnvhus6PsfRA6ouJiCTdoFp2+BQHkObZFwlS7cbcSk/BcrQ7hwxaPajIsvkm
9DN5uKZ0R3kIYgj+ePfvpdW1+9Qs3PtM97Nb1YGDQsyBEGDcqMgnXdRWpzxQXRYtbUKtzQCs+Ejl
VH7kXR3fNnwgYaJad0pMU4VD8QWFp2ojfdC1LIs2m5Z+XPYbxVe6jVJM/caDoRXpnjdb9s5zXDFb
mhz7bhC2oLJQG69Ph7iQ4MU69Mt7mXOXWXbZM0O4iMbCo0RgKjnsBYSSz/OsgtK9RkHmQhs1c4+g
kHVh1+ygDGHKRm0Da5+b5a2AYq+n2kLCBMohf1f3QrDpw7S4giz3VNaozr65SdB538sGjbTkxp0O
0iAaSNiZyPJD0ekzZMIDPGpyxIlE8snUCNuKSz2+TBsXzTHeOPFxbFAzK4b0IK3STjLyF5F4G8VH
2WQpKa6Zwji2F3/6zBL94a50LzJ0CHd5Pb02fm/cJ3bpSqtEme8+VuZ3Fjm3k9VkuhBi9d+N9VSz
XRJ6hS+2tOe1FcYqMlz02mGcTz3po4AWIv8hpbKiSytInN1ybRSaT7rN6SArOfU1JKuWWSzIG8h5
r9xqQjkt69Kt7sIKCV2Lf9MNUBAo5D2PKOpECFWG7X1uVVCcDeQtxj76GXOe/GHlGl/nEdqGOII3
sI84dDR1jVhigP73lHbbrFJc6A2aP/z/R9p5LbeqbGv4iagih1srWsGWsz1vqBnJOTTw9Oej5TXl
7bVX2HVuKDqBLIume4w/2K37mnsFjgullj2hS8ba2IVF9vcTqvGZcu3iK6myeWRSZTKl+RMWJ7H9
MBdV4zyFra+igAHaRJQYyyPwk+5k+HpQoBiXqpru5KtXtmZR896qaul762WsbNWt4brTi/Luv42X
l5MDQh2EsVXX+rjPqwF8VxvmV5+oHHYHV4LNMDYj5yCWG3viYOoRSl5RJ57K2q8XgWeLJ5NNewfY
FaecW9OMypfJjabd4BRzRpYikUJ15QYGZtNz0Q4cOBBVWx2nViteLAvPtLFKN53VequgDe0tpK1q
Y+GE/dRN1r3cCI7thJY0gOeHWFjWFgkcFMra2HlSeuM+guO2DazQ3CK2tVOx4H2zFDgVkBC1o2nk
aBp6Oiadhd0/Z439LKPcv7tmTf7e1el97dzV9YaXQqC9B9XVOZoufPKllkJ6i7Gnar2QNV03Bu5R
JwV7xEPY/aZn073NQ/lNNaqfTjjYb0aZYQqR+dMLdEO4rLbdPw0O7JnM0zvkfDEtrjqCFKrSYlNX
heZtniv9GmBweOPXpboZOgSbbGE6W10ZPHRLHGROlGK4doRQ925VFdvRhsXpRUW06YbSuSljS1nZ
7jiddGDBpABFd5/HRbqMI7d9bGp91h/NxTMTl3HVZYP2GjloWTWlUL440/TKX1J/ZwFwdKbK+WkJ
5J+6ItwFJG22leDP6c08vR2LsbrLy+rbEBvamxaY6rIJtGqXNDBYNazsZD1+aM6mBgi1HgJHfQsD
axumbvgoult0hZLryRvjbQnHHYpbgxx80yffzQqdqyrpfo4VqpOd3ZWYOqfBWrcUY99WOcKygZWt
Usy1XxJhPwtv6n4qSbzuOpwe7CLWtyN7mkVhJN19VvjG2ujUfu+AZmVCDMp1V4flQ5MhY5yGRvbN
qqa1VtbtPikiTA+S0t2T+HfOB1m02ZKzBkHHTTZojoZ2ozxVs5hT2el86s3DDcyo90n04TKyMxqA
YuGoRXqtK16zHIRa3/hqpO86nMjWARC3R9BxSFUpZv7TCN/EFGJrOct7DHWu3unVlG+VGG8kUwn0
kxLCPggqp0IKql7IMbnr/up0tXgqM5wVOn56e8uAUq9oSFxrGrYiBXQQXotxtmM2fMBvj9XHfDDm
VYqsr7vp4VJ1qScr+SBLwtdhs6RRc77GX9bJi8g7DH36mhnABOzItZawvAIMTVGKaTP3pCtx+Cir
bKvdNSSTb9W5yvVq/FPAIG9kY2y5GbBKkgGy6Okj8Th7YzpqPBsB9yt4kTdGOrW3dqu0DzhQ7YM0
IYyl9em20ixj1c9RLTjv8VWve81tZRjdg94hxfi7WzcCy8u8FyNxxm1JmC7zBCheHSuww2CB4ZQH
WcySkf+fZeVLwkfGyddwvowjDK184pWyShHWF0P1kIyUdZPNgw4MoFrJVlYZ5T9xYPRPeF0XwogL
JJDUKg+npqmfADiVkWdTEc9ak21IMmbNXFvuxORubOJud9X8Ip88bwPf9r00t11Kc5vs2c6v9eE/
ev55nOzZzNf8fYff46JEqTdiNtfxe590it8J0iveQW16sMOuPd7IGnnAWHDcKDFuKJ8aGjtlFyAD
xa6bqUsPjbVwVtAB1xtjQhwVN1btb2VJHswmsjZMFPVCs0KRgMR18WPyXKSg8SGewC1B3uy8W2fE
eTQy4rsoj71bWSXPlIh0TRdMCm+MPxqIbtXrPMP+NfaalZlN+imYV61jVs0qq0oF7CS3wDHHKlbS
qLuOmf6tJs77GGnuz6nVw6da68V6zH08RvzEujGRiQJeGjTXZSG8FdEoaHetde+UWYkvQr5JMrt4
sXPku6zZwFoWB/CKzFpWu64x+H0ZJz1aKNrOLsruRknzbElMSgd/X9g85sIqboJ6NWkN0OlGUa5Z
SrSrPoO9jPnC9NXSkTQfk75dEZl2n7pSvzdItn7PpGlyASUEaJC9TQ0y6f+lB9HNYtn6mr6ByKOt
p7IlqaFniN9lE9YGpZo98y77AVHE/6nrb13bNeiLxo659Z0aO1YTwUHdSa0TDjjaLiZSsoJ0Yb2q
pbIO8Tf9rinpew8+vbqb2YIrxyZ91ZRmg71bwhJ8xocSUsfgp2avjNNk9Ar2OlJcgVblnGvzwy44
RONwGNQAOciGLEqrNBB5GwTAklHoGNCaN4SZk2/IfmHiDCT8xS0rdBhFmjyOfaRhIl7iGxV57ToH
Z3y0wmzcDi1QFtwf0cTE73FbuIV7JNyIW3MdRHf8x1DTMEgoj0FmN2vW4NPRqEa4EXphXAeqgp7x
wDugHDxi5n59HOAfXMl602+mpREOdJtnpKEaPnRTkwpvkHkGU8acq7XWe7ckgZufeL94tScvJl8h
6hf1W4BOBbpcbnho46q+SbXEXwQwK79pSMYEqv09UlG0ntrEAxnl6bumxSuitPXqJSmym8xO7O9I
cv3MFVE/OlVV/tPS1/oEQ2eq8qAn6hrhNMiJ0N3+E37bDonmwCIcn0DrePe1ifFmx8SLzsnO6j3g
5WlSvWVocF7ZStvd9qIy7gZdQxOF+gTZrR45sBAexsIohwTFQGYsWYwa62NRttpFu8dZ4c6b3PTg
a5FYhzXGuGmdoPVPtOPNyCY8dGZcrudel5ZT/Wrs8qsxpu6LAjd3McvFXpP8+dW2jbpX1IbkTVeO
X0Inv2+Qenqo5/oQ5DY6yMb4pT9UsV/cCpXQu9zRF8mkrsWETLzc78u4AAmu4RjpePXaqYOLkFWo
uGdYRow4XM/KEsY/uUo3r9+D6Y7Af6X1+4MT5wELJHUQ0Icp+0EhDsFgdWQlhvhzg+xilzZDZMcW
6e9V5g5PrWmfJJJQYg87e0gPc5UCwvwuLJ0UbRBX4JOsq0fXaSvEYOfNkKqWaLdEw482gnKsB9Yv
x63uY99VXlGCwP0krrXThMoA879GLO738MgHMyaH882dh9tWYP6qo/5+MsbgtkOsbetEQ37bgEFH
SdzOX+s6ateuY+N/VDf5a+jYb51vilNUTdGDB99ZVo9e7m5RvUCbaR6Uj+z+TL32DyZanC9RsTUN
P3v1itLekyWuF7I4KOMD/JvbWeL3S177N05sVY+BaNO90DAnkPVBHtwCqqsejXZECX/ScMUq12bb
sgRnJX8APP7xcKmDRSpWZlEbV7LLpUEWQYqKFZwlZ5mLZkRtPUvvvCr3Viw3VF6UUb+J4qxCpnUs
rhOWhbsM5MLe4AHdGnHXIe6SaRie9ODrY/y6xiwe7tPUwxXPzZunZLYxHzSte1XDBrFjnN2/6v6c
Ay6Ln3WJcW7iY0WC46VrgUWFBOxfdTi6IwtdkITxnfZ7F0QPRj/l8a8eMMW1zJgNDXkBv0vu1Dl/
VrjRzmd+u5NtZHTObcasZvC7Tebk/jzOS2qkfQUmCMEsAuWZkQ2o1Au3EoEJN9bYFWUIOWsmt7eB
o6xNkZZAXflFdg+eGlyzjA9+wVS8Dv0ieiMWojFRDMlNiqLeTkWTaJ3FuvPg1mSxIzR1fsb2gqff
+VFrlXo16bly72pTsWlZDOyGAJ2roGK9Wenp+FZUwT7yUnR81cTYOETyrgh8BgjHrrLcNH4pZftW
kFx+cbqkXFZuh9W3U45YC+nlteF35jpR0nCPxE20TsNG2xu1Fh1V5ItXgL6SF0Okzwg4dD9Buaw7
tI6/jgmCK6U9hicIQsw0VR5ug7o37pzZLroadeubI76wZIZukOaGOEaSpmAj2bif85Ni5ivIBhBB
72emhqV4a6Fcr46WfepF+1aX3vDau+OIkaNJrHEGYrUa/j+d4j2OqagOkGCihdqa0WuHa/HS4Oex
lUVvqo9dE4j72m/bO1EkD/rcyyuMdIuELGpCc5HgHZFPJfyeW6K7IZ/AV1HCXLmApKZodMg0R8Ty
f4Otxq5fKmiF3coqJ3cilDhDHIwKY58mA4SLwPE2ZtkwM6ipsmy0rntM7AHjgLoXX9qgvIv5deAy
oqySJClQTIzL/Wj0wbd20lBkmCVc1enmvDBQku9M1M9+axovZYvtc5chvC+Lntd3C0XhSTu38meJ
PLBv/j7uY//p3WcbBgFiHQS/5ql/YnhrYoIibVfKo/ByDWyTgddbNfW3qsiSXSNqfw1dsnj0katk
GsucHyW4wKDlIb70HeE1XmNAwbKA7lGZP5YVIuhlYdiX7pmKlJi8dArBdXfuO1/amtkkjY+67Zmo
nU+I+qZpum+J+P6sETweuiL50ja9uYjaOD+ZCQqoBfuObVBo8SmANYrLUYFgO4zsgEW5HNQLJyEK
Ck5jAjehzzNBaWXRoxPEV/qcnQ9RKntMBMnfeQaRbb9LYzJ9bpvHgXJxln//DwAy95+ZDBfij2kg
PqECp1PRxPkEoyN845vACZ1Hg9TuMunGpHxJLf8KiFmyASjW7F1VwM2Up3VHOrKdD+eW3By9hawU
aUMmchrdRZBZIEnt6ShxLhIOI88+YWI+FYXAN7GaWtvcQhpE1KnrsSIgn/bgaDqLTrfv9pqCzU2b
4GjfoInyhMYMpmbzF56VB1Q0rB9yEO4/DHLiDr8h9vxyUIMx+koNXePJSfEqsPCu0cvwRyfEytUb
npIqKBb2CBgGKthXp7WnV09rcTuB+XGvIlq/KpLIPraxiTJ2majXiZqERwu4wNqchLLzQvM59Amo
pYBsDoTovD340HitZJN4zOGG8q4U408feHNr8gMBjwfeo4+fROJZSLDW74MIhEfnQWxbq9+DRokU
qNFYq1M9Og+K5zvN26bznXxdEY+qb5MiAQC06U3sO3OAndHz1AZf4YRpB2Ek8W4qcXaQUcbGZy3b
DEOwNecYZGWoxZVVjd45Boku2NW833wqU2spVPCbiqLZr2X/q5lx7m3XDuuaeMrWtWJnrq6MuDih
y/uaOZmPrh1c3abRX9Cf9G9klTzIopfhwmhg9fup3mwQ2O0yUa/y8T7pjHEfzsqVZEAgE89nl4Os
S4K+3CY5pkim27NvUx8w4gZwnPrWQZsjyI4NnlZ3c/ug97b+JFvHTrUOtfcQ1ENzrWeJ8ZJM3pok
nf2gDk6IaYh4SGcSWGE23lbLEnupTEigKx1CTkVZ51tB/H0pn1rNHfOtN7rduShbsWm/9rVxY5Xt
L2vemg0A9deEcWyqKCqxdqzAf977xQ9jdJRD443OUS5wQ/w6HLU6nte8umu3E9F5vV8SnGY5kyDL
J9QY2bsmBF3NUo1dJu7CTRgeyjjMHqwp/lg/sesbcit7mPtbXea9mTqeiyD8M1wanhIUPUz5iaKs
vGbp7y6F0atbe7L4B2Qhjh0tWvJtEhZPCl7Ncp855l2J8jsS/SLRu4dxCMtN6RrxWiYK/SQzrrLE
9A4JX9lLHp9KVRufQZ89nkEwYL2M5WQo+HzFtbPL/E45un3L9jJuq1erTU6o8Xc/+7jc2VluvYlk
iAGKe9Ft5Uf+tac0zSYKPPM+zVO8vsGq/Gj1tZk0v3K4Dm95cU8weHY6+eNEUT7XfGzKQS/gtPSh
T161zhtCyM8y5QD2Zc4ROYRb559T3pAy0iMtWMvWHppkVYzfXOcqH9mr+/w7F1AJ2ps0cjCqtgoM
lZzGeeuyetWkrfY9Kzosq7RkuktZJAEEtN11GgnvKWv7R9mjziI2rFH61JYp7jBuHl1raVfdd3Pw
TfZwEJ4orX48lsxpy3bWG6nng1Ah06hhpi1dLRzZ19sxlY5tLNLOiZ+Q8r4x9LQ6yZdPQYkB5Un+
jOe2S6k1gg+l3+N8nx/i3798PNX58/t/htuQ+dFI1P1ZxMqwlEYJ1GF8nLxdrWiiu44yMEmeZ/bL
vojtvSRGyLOg89kAmXCclnGDuDPy9/66y9FrgpwCaZvYxL4yB5fsufqYOIm3spmqNqPZxmvbz4kK
z9BiCTKOZ3GitkBYqoKwFqFGtbeZWZ8d03vO3US/lSUVQ04jjx+TiKiNZuf+jnm7Xga5Y71Bz/3h
AJS7K70GF5cJv4kMhtnN6CkVMYjhLmz7BvJf98NCYvitJrIGdqEfX2KjQ2i8Tk/JGIibIoayHLlu
cVN7jr+NNYHpFLvTjD3kauyq/mHA/OGQRt0XbdL7h7HK9UXc9sHa9sgqlLzrfng2QvB8d9tEi5Ut
VtnfxhoBv8zMSr6PwFgKzau/ajztuV46L+Zo+liM2fnGrsruLrTLIxrw+luaGUuZV1JbBKVGgUK7
E1d3Qgnj62GI7L2fw0WRB16fIBSLCp28mSc086r6X0LnfUuGJqq817DwUUg11HrvOmNLUN3mVYov
1sqwhmpdJ755WzM74QJfuWtXgCi4Qr0Aua0uce5dX701gMF91QDMXBVlkV/5Tlmy4RnXheq+hFbe
f3PdqMA3vG5W8dTFG7tWtQUzgHjxbDu6qs2w/x7Ana6DSoRXnfHY56b3y+qVOzbF25bsPDYKMBbG
RF+0rYZ7cBbifmy23r4YmmFru8rOnwqsFEbUHNKmv1JBV79MeTese3Bx68Lv2IHn7a1egt9rAB1+
6xJxckm2/iTlRMzGwdTLD901EkztLgUWI9l+dPiDFpiPE36FY3oYgjC+k4eqUrW9kgDhm6sSRakX
UeZaq9IqtKNwRvgHonwd3PJU2Xn5CPD2UavxyEBESX0qFO25CDTnRo/L5jha9QkiAJD+LI7Zwv2M
VSwR1Si49+B1XwdOFpkQsQvzoBCA9lZTaGdvwiZqXHZqvZZFBf8It2R7aOu9uOnsdrgKlDx/M5U4
WtZqF+51rzsC03TBPyP/Jhk0ocdZhWZTUobBJsPU4FwvGxOCmIRr5i6yjEzcF8Up8mXvj09kRvLb
Ko2fyIE2N+MQ8yRNQtsJ0fTPqstMDTQ82xAk+cF7V9yh2Y/f6ODgTGWG0QIlNAJ6JhD0uVEdfXHX
D46zK6fkGzlGegjo9NdehKDcuRwhZYwNGw5O/pD3q5LI8jPLmG4F9J7X2ly0DdtbqJ7WXecIa68j
Dyct0TYK8i+2ke/Pp47ZsU1ixTX7ulGbBLygXF3BOuamFKG3y5vxVI2xdetm7Ybd58r0jB+F0Fjh
xe03YVr9aWqzcqEXbr2uo7epBugbs9MZu7j5JcwH4TriqUlC71Dhg3DlVCm0iqSDRBIzpaO96G9V
gfNZyeN8ypSuPOXzmWNqp4xJfy+rZGNfNNlGCCNYyCLgpuxG0WqM3LDvaxzrsU5ULMoaGxOVuehE
wUTkLfkaK7n9iCi0uEeSf5HOpbKAsRkFfbca1EE54DCisA7P38/SBEuZPrS/Xqou3S59PRjFpDa4
+++Rjt3sQfH+qvzS3Q1Vg0N953tQQodsG5lacBRR1GzC2khuSCWOa6M0qtvJrR3MudCBEJhheLyZ
t0VWZHuEpNtdyOO/7aLCPRhI3K71UZ1uhwpfAB/wx303JWiGm0J9LNO7urZAHbhTdocgebztzRo3
wcBrb8eoi4h7pfWb7udHteJJT1KwBVrefIlrLBBA6mUng7TrFiCVuu3LLllUhQ7djijqtWZzNWEp
8ytDVAvXMbSvNhsLXa3tn26ZPWisIRYNUcGTMJQVShTlLxNSWchc+Bb0fEIRJsXJyqNuW4/tjcuj
tEl0V2wGC6yM6mCJXdqh/qJazTfdzuJfuX0EpUkgl4f5ZJN7fnNCxOCqXmvu0Qbp1lXaFgd3qHFg
ISfoB0pzgmHULfKGTEBVDIuwqNOfasg2y8tZkyA4l6+hFxZ7zKCsow6OZBl6Qns1xXgkBuKSqPQ0
pux1o9rVV8xLppVwVcy1TOHc543ASydhoiRrz464se+ypov3RoTlg5v1403mzdsXy/oWa2UALaMd
t1rYdhs7YImEZNFdB0r3uwdMDhO/bLwfM1OAMK/VdZ333QvhCRIk9IjmhbNbFdmdjmcPOIBmqzoB
bj6TZ19rU1wc+F8mm1Ft7VvPrLxlJGa5qiH2tqMejYe8BI4/RJ7/aJlmc3LqYZfATBUG5lcV6d5g
aLH8RDlxQwa5XUlwV8B3ubRFVF1L6FeHIj1IERdPVgvoV9O5Vx1itI+q2uf3ql8QMm2tvVX3+GKY
vbjuOpyNJlfL3yBi/CTrMpwqD2pHYYQ/onnOtRLvquyxcox04rCjp9rXfdSPm6FP8vtAx3FaLbrm
u+3VqLB22k+FlEWlRs5TpaJeqGnJmzvW5bLIDe+UzQcI9uJKj/mh+rYy++NpjbacagfzeL/2TrKj
59nmxo1N7+pSh7Ib/BaLiWW+iuyWWoN9cs/XPl8stbVNAKqhF9PLqAThyi3K/KgEBADhB7J+7o30
4MXeFycxvGNksL8Om4fJMKKFPukoDXuw3Gt/53iudiwhqCwmhNGBnuBm4KWNfp336Xhbzodom49Z
vmZzHG1LdgpL0+70F3Rqvxr1MPwiPzeBVGahwm67VtLsqmm9YiWIfTNdpsG0U1ImalOx7gbmka06
YvOZVrb2ZMeBs/UTBc9bfKyJX6WvYGYwd3axUZ/NTA6TD3okMyxnHdvGgHgMRjKuOjqHouo6rNrb
7sEqMACXdZeD1rh/dGlcnbiaA/yL1QiKhE3z4jaiwYTbjJ571Pixg7GMU+KFbFHBQoDn3sTGBEUA
QgL4HhQ8hV7hJRi1R1EbbAGJUD1k5JmuIGUP17JOywz7qp9aSMXY4MZG5PwkF4V9xaL1A/c+MFgl
R7r6VVWUcQfydNqZCkyTKx/R62icQxOVIlgIJq9KE6VvQg0BrAMHmoHLLgHwcAcqvUfmzLAXyYC7
vQ2G3gojEpLBbKldDvl1NOU8D6WqLCtnwtIo9Pz70RH3yFQe4UYHISJZCgGWpNv4Wl3cEU+DkqxU
OTy2Ftq4zaoJSm39ZBdjfByIaxAKaeunpCzcGy8xH/n92I/TCJsHOvgfDHFnVou5UMEqdnHLqicB
LAnisiGuGv+mLb/Lgh2G6qpwRLJ0nHo6Jego4VvfDjATjOl0rkPtY6OnLtiLuYtsYLeARoqCBgw1
pYiThWrlLIBn1bTBc6pD16XvZ6lRYpPTk3dVItHgFz73OZ8yE/G7StV+jdcBuogWkpOKCrU70zz/
KA/8DLzrDqaVgbbI0aptXgBZfNdWOCviAYSJpdk6d9o0II7CN3Nt1ZZzJ+tat9jpSTNti9jVUSOC
2dWlNln4ATU4nA3hkow3ZJ2wCh9HFFL9MLgL+dSb0RnTrcLWstKDCTbaOIcQbkGwLntLNXlNg9z0
Sh0uTmy+9ZD6jmH/A+lTEq3dWK49l8BtGSXOrvEb1mLzmZYgn3OulGV5aJ0bsrxYEXZ4RRM2JUVR
woQUSvrmJ2HyBReIWRFFaZ+Z77VFG/vBA1iUaGXGtX9rq/woouQrmysS8F0NeL+zeLXMRXnAXgxU
reURHYDXRpM+OPYuxyZXpPrJaO4jDPViJGqQXvH5gpFEQPJa9er02rcxeMonTcExdSIeYCZWuowm
xbiThyqEEshqq1trgfpeV7f4x9WDXl0PaW2e+wlNuyGhZx+SwvLWZTzjxB3N3LURkRYP8fFHLbSb
e9GIKxX14kfT6Vdeoip380Ld7xrtxQCxeiBA4J+LVpnhrzyKeJ3pZYx9bo91SYlvwwYJppRcbPHd
9eMCywchdjxruLm25nBnoaSBTVk6bSzPd/f4MT6HcZHcCxiSZlc3j8E41o8FaKTSaLWbMlDqR8/A
qbxHXJwZliL2Of5G6wnN+C0W0wWgKqhb/k0e2z+0aYqxvI/r60gNyQh5QfJiw5ZZmaKJtrIVRgTa
naFZgl6hFX8Q5IkT5QEzRfWe9wcwFqoHp4e3GBb2lc1Gc+8oE4DB3jK2ltGkS1RE8Ikjz4lgE+gx
eOD2U0YoAeMRV10S16d1VLVNWfB6VxLHIsQSot8JTHQlx+peH2xKrexW57EdoDPe9sT55s6s8Jp1
MYGMl61JT+zPHKfqXASmxQtrHNS17JyLlPzmYCJnON9XDZJ8VXcExs5jB1zCHRLaG9nZ6Ft9WYeu
f25N7aZD3yKrtuexkSDx1pMSkn9CMoXKggxrssFFaWs5Xn/b41mwzqKpPLjJHvRJ9Kg0i15TxaOi
Of1jVg/PsKi8Y2Hmw7bqIW8qxiBuuxa9sqj34A4pkX2ua7Wv1YSu4LmqR6zgxiTZ7KslOrcxO2aA
5uHOFa64ldfI6yhF8yTHiD4fcF/NBUu8yFkCn073QQDxG9bb95zg1NeyDPHxKAzrNvOteBsN7q5t
p+zUWclTpybBC3xkfYchCVLl3hC81Enbrom1j2vZCnigWZAj9HaytTDrh6wpeixuXeO5+9pUWbDV
w0JdlsKqUQyx62UDb3XTxCQ5MSNBBskrsXVZxZbzx2k6n5paVumLDx0+nJqZVq6TkfBBYN37kDCf
bf48ErLAeAcveDb4td35aYHlGiXFEuZtHIz3shRPORKoufguSzV/NPTtqCLdWoXPU412kDuQo5NX
jdvJWPsgU5axrRi3o6++H0zl2lFEcHupZsFf7lI/eJKdLvWp2WmrcCRT/KmhCGL1qvJhC1w6yy7E
I9jroGMmft/O79kwWrWmPcGHX0eiHd/cyfaXExaIh1HL1aOqE+4CO7100XqB/16Hi2h2qZEHDLHe
z1LDcnm8c97hDvohslX7fZYWGT6rPYSSTw2ys2wVHWanl1bIPvjm2KIhKkHs9XzVpnGv0mYCuNdB
KibAMrsTIxf2fohZKuzS+SDPLg2XfpeGT/3+RZfL5ScA8cmVvP5lnCxe+lzu9C+6fLrUZexffsq/
vNvlE1y6fLp8E8zAvE/Nn+50uczlw3y6zKXL//Z9/OVl/v5Ocpj8lFo/VusujO4vf4KsvxT/8hZ/
2eXS8OmL+N8vdfkzPl3q8oX9T3f79An+p7F//7385aX+/pMi71CzOjSKBQIhLO2i+TGUh78pf2gi
FcWofPb+lqPO5W72C/9QPg/4MOy/3kFWykudr/JP/S93lSPlQSXvPK0uLR+v9E/X+6f7s5lh6y2k
7/nljuerfv4ePtb+f+97vuPHv0TevYUDYVWiX1/+2sun+lR3KX7+oH85RDZ8+OiXS8iWdP6Xf6qT
Df+i7l90+d8vBaa+W45YM12Z8djcdEPorGoQ8QtZDPtZMsDMG5A7tILRshZq5fpLxW0KfZM2uDE2
tceKcm6WHYcxABMHeOUASb3e6UU7mEvZHPQr00y9I5hfGHSyqp+8dF95rAJLvdQ3+mg4S5Ok0gLe
34I0A9DL2Wfv7MInDfmk5R6cPSQ95ak1TImyuBjx6c77wEvVxcPP940YSdwm/epHjXJtog+8yLMs
2ZCTIh6lZsU9qMytWeXtDWJL+b1C9OVgee1JtsleFU/u2rPrYQktPL+X3fQE34yQYMtOdtF9lSVS
ztKUq8oOaVmA4TJjwILzTWTDv7y77vYnx9Lxqf1vd/ZGlJd0/1uQG0TgclccJ5BY45WN9sdRlnEJ
xbc29d6bLw3m7y62qdClGOhSiPdhcqw8yH7e76tYVRKuCxPyrlbO1uN1TBZAnsoDUUJESi/lD50S
1z2Cvhw3H8aAPP2j+4daxBVTdzEYqkCmDw1/7Pnsm16LnBt5luJd0fd5d/xUz4IoWrI+5Tf0acDQ
hoc+CVBr+OMasoc8lGxvUYGy+82lTp6FqdNvoUH+/FQvL1I27r4uJ3snG2WVk4p1po7iutKEBWaS
PCEOXBZfkbPI7do718tGWS/PLgfgdfZeFicpgCdPXZIpfh2/j5XDGjPyl5FRt5jVZcMaCEC/iOJJ
967Q12tOV5VGkAQ3KoVfLRBqwnY4Ncde0Z5EoLanWiudnYPrvKy61CO/9Whlrcteg67ykAFHXtsm
nuPjPFLWne8hr3SplPdxnWA830c2qOX0mhV1s5E0XXmGKNTdO1/3E3UXET6vvDq3nc8lZ1eyd5GF
Be3QLj10OUNyuDu1NYwUEewqa3ZKpdic+4pa/8d5qxm1upDd/bbuhz1u8/ZV0PTZsomNd+50onSe
S3QDdvTlYJQNYp1E82XVhy6fmdeyPYhd6NgfuhqKL+RwScRGvuAqQucfxzti1qYBUbpJXXsfzqAI
rD3VL1mBOtDspHHpEdqahmiwyBb69SfQT5IBPl/LSme2eYX/ahEAWRa/sUFoGu1zOyBzNEcAeVLu
I7KoCFciiycPqHdnGALiIC6LpdSTnvu1ZMPO/YBaiBWqJw3ScWVzNysUrKO2jpchuuDhAqRgDhwk
i5cCG+u7Uoz1nazT5roOUjdeUcRo17Ismz9dZ1Dj26bzg+vebsShV63+4AkyxFeyHCNZvnf1m6Ir
hnx5biD4BB5gcLpvIeY2JO71Hv3loFxertDl8fu1PtWF8/V8/eZTta1GykbRh7vut4vrh/fKu/1r
7U8LYgiYeP/uJM/+5o10fskIP1IXAaCnBQw/9HGV/6PtzJrixppu/YsUoXm4rRGoKjBgG7dvFO12
t+Z51q8/j1I0hel+3+87EefcKLQzc28VUEjamSvXomKapdHLQF/YMV9UAuWQvp1NwO0b6KD/9oi7
H5J1xge7DNlB90eQ/9+aoXPnDYlPuqY8mpgzM1Iu10PuN69DM2g3HTCRszjFvs7t6cbZBnM976/T
yKr7u76stO3KdmvScEgb1AAZoGlEESBgrdorTvObMXVZcNfmznDO45yNadRUt/GMPn1ipK76NFjk
DtTRzbcSUy+BibQqTB7I6I6qG3nIezG5oV5seRkdoAdpNDXberoNX/HozDc85rQHmln1BznLEHDV
56i7XO06mnvnTLfgLiLUUwHVbrSxtI4OH5sWP4zXA2k9fhJQ37tI8ZbKwOKOTA+qyreria1ZLjkW
CiUZrnb9AGGdN+e+MdervbPnaQU6BkHDYdZv5zSqjuSp1WevyyCqVHz7p46cR9hlww+3zYdtTVP/
J/8tNjKc+UPs4HyruUxawaccaJQAugZytNRrSCflwY0BX9Owuis7IiMJ0uHVVtBYVYwVCjvLjHWy
rDOES1KvCt1Ns3hqeMy0naxoj+GNhHycsqxNa20E6zszxFtY1S7VHWe0H8Cs53u3gWiYP5390w7p
E9GS6vfQjuH1sJr0oaoTRJtRoTxY9Ll8lliha/k1Vu1nizIN0AdFr5WNo/FIkp6BBvUPmmEShguM
WDXgVROvdBuI13EBOohX5hYddUjVM0yv3vqsszWpk2/qRe2DfD0Z+Ar81HUo3mpRohJvVqAqU5sA
mhoNll+v25iLvBdEJXTwLGdXx9UWLl4QHNrRjulWkDg5DLAxrw56N37OVPjmYaCIep0gl/iwklxi
gu0ERmgWluDrtdPlQ4G+ai7VIkvmmOXenoDjRfYY/0YfFHIw6m8BvwCKhRFUw0On/VZZGiCrcnqe
ioH+PCVJqYQH2m9OrjoUP1X/EqSzinIlX9hluqyat3l9O5Lv/d+t6o863BiKgr4PL4+31uBaR83v
6cwGn7WBP6w/R3oUvITlfBtUZPtbN54/F1WxHRdiNPrninu9QzYqWKJoWuTd2UaQRLxeolf8KCwp
XlmSrrzhLN7IVN8tmU85hWLWcNviJyWFlAqDV4Cgd7onFcLx284N7QNiV/ZXZY7u5Tl8jUgBft6W
kWMdwsaCdNmEnWrY1LNVHeU9eY4j42Q6+fbDuzJNlbyBz6pqnKz41ftqE0/U1O8808iTZbO+qlPw
uTGK5jlZdDeNNIVFx2zuWnVQhvu3IUXR4CKHOXduaY4uL7aCECELFTeN5kZPcvAAeJQJWDwZwW2h
XyqzPRm9iVpINmXjMeuGnpssE2b+/5+cLG23i/7WsYCKDkWRVr0r2865SMik+8O97c7H6wTdnpMb
7qB01csEXy2sbQt9+hqzXndOHsqiCNdFDOgdH8KJwqd8CgcY/g0E09ZGYuUAajrdgW0aDuay/Ky4
5XZEFeFZSXdqjD5Q0TXD8xTU+jYaUCwW2wji9gwq6qe38L2KqSpMqIIy9eIspgF0+iGpbd4il2HJ
pu/JsL6JT8LNmD5SL6Nlp1V9827K/N/gDhlOXhAMp8kfQaHLqRy4vSsKuhZvAR+jqjePxMjQL9qg
2sgYqrNor1tzv655jcmKePK319myrlVPr59jXULGZeZ8Voc6OH4IsRuVJ2rgfQmtGkWhzjPv3F6J
wA7OKqdyuI7FL5HidqDKeo2UsX2NXF0SSkFi2moBPCMSJGvI2fWSaBMoxvZfryaR7FFDWAdBJqp6
Mz44EAzu4lFL9jLsvRBbb4wPvTs7mwEOisMHhz+kP0PqLbcf7cV4F5aZdqrzOrWRU2GR0X3Wp3K4
D/SgBZyUOQePneUjpPb1xq/n4VaGckg690k1+/gsoyqOtcfOGnc5ajMPxTLyzCB4pDHzOqWChePS
ddaNPzVztPW6FpYBL/tdo/072sLxMvMvokP2J9OXC49mOByaKAOnVNVb4D3DY+2o4TONAOAq/Wc5
GLHdgiCy/Lt0sbkNQNV5VhB3WYZU67uHPNDvKtN7naD3QBgshATFRCtatnfmHtrYJR7sbX7uC+ev
azytgcC7bNTtloCqr6Zt0IfTjQzntuwAo9nRVoaKmxpPefk1S9LXq8GKVJG+tJ1bI20TUDeFQdLG
XXTL4BKN+cniYAfFOopliy0qLEDE17F5a9AoB1c/Af4SIFEylIMR2TE4miLYfXBch2i3mIfQssEI
fjU0F52cyQiQSnEpNi2apBbAx107NPNBBEh9Nwof1cjdxFOZ/cMrc00keSQ2NdzgWebT3P9xvkSE
i4rphyu8XV+c1zUABcPlCwjdg+r/YIVweCU1Enobm+adi6u0ezozAogErOGPuo2Du3jBWG8kurMj
ZzuFxvhJDi2sqZfSb6C1b6dPuU2TRxb72VE+ExTTSDJY9SrCmriU0RrFGjeJ/DrevPLpsn/xpqTE
3s3tlrnDoueaq4l1Q606oMMppfUmKes74IJwSwGAfRrDbRotBf/FUqixd2eP+V/iWoNqv9unlRvt
r3OCoUg3Ux+8riMOyIz/P65zvfb4P3+erp/VrWHBUFallnEuGv3Yx7p12/oG71tp3xvnqWIZXr1S
45zaRnw30gKMLKRxFtMg3jVGwiuacvZa69FLskyRSFlbhsqIesSuCiB8apNq2otR3OsVJXykCWlP
81W9idwoeb1LlxM4n01pGtMNmhh7pNIic0tSw7yLqswCus09vw145CExwdiT+7v4yeVM7r6s2vbm
9b3GH6NbsnzKPf8gwYPbpe5hLFoDruO/beriQCyNzpxaX+05zDuoXC8hSM9/63WrvJX5YpIJGl+f
Hd8UaFGW+eIY+sw92/qkHOJspJ9jKM9gJarzrFnl+d+G4pCQCVZru55prf2fY2WlNAp+d2wY0Wr7
uVQMZStnJqCV9SxfbGWqoBT35v3vcejBKqCCSWa66f4DN5YMdWC8Sh4BmF3e48Qkhzrsg3f66SnQ
gtQ3oG3LgovmBDSfUV82zQyM82gaAJjjZ2Mx+1mX3E3spbcytCpa7+FIUgAwz8WLrpGEJwsE4egS
zBv9usbMO82n2AmfA5qVXjgk/NuavMegcGFnZaoei9J5anwb5bLrkOaQ2z6A0OSoNN7qDSAre4xt
0zpDET5+mqFJsSajO0GCNn3yTQ5NpMCCXUX6zulLbl5jbCfn2X2dILPk4BrpOlVGMn+0knjvAKXZ
lW6VkuvspmOhRcZjSaPVvivJk5mWhbTkYkOCut2Whd2sIeKYWGADM1t+V+rTn11gaXekho1HSE3v
1DhUL1rXutG2eJnoFXtsF9fUtcpFs8eb1nC8CAX0bLpLFP2vNdKkWQt0ulls5ZrXD5MGcH3HwGJK
MOwnsaet124rJD6O61LXDyNu+YCxk64f5Lpc8aJ5iXObx3oAYQIbu1U4OlL6G6D+9G0pbOk3V6M2
zeBuZb8o4WC+iYS0fo25LnF1XG3XZVD7iTcz/6cKGhhfSaG90FCpfG6LyToWnVnetFmdfobJ74cO
8PGPXwPGCMGLOiAtsxBrjJNKn4wBkZeQAaqhbezsKns/NJehBItXgq9D8X6YW9jA01sw1tuhs4xL
loAHGn33G/hWzb8LNOjSaeKB5asulYk0TWxeyO0aF4luxnaX1MZwKtq/0sIy70Ionk50kvKnqhRE
DekMLWpIxLAiQD+eSAmJd1pC5EwOdUOT1Or5OLaj1riz+z+QNLPpi17iZDkZk0TqaIWu7uIpgK49
SPqMNmgOxqyFys1YkbCfeY5se6vK3b/S1MxOoIFLUp9Rlp0aEFHbxPG1rUxq3NTbR11HVxwoWMW8
oNVM1/ow0QG4SNsvQ1ijpgcv9DvU471Xr6X29eOMNMCFBrwXdp3Fty6L541WRP5L1wFH0vpievGr
yNp4bZO/+A6yg0UReKgoNMpGsejZ7Qw6migbeHca6rRrn7YZx/461ITqAbaad8OrV/rq/rdz0zSI
ts7Alrxduj+NDniMUUca7wqec7EXthPKZ6DYJ2qGpyGo9mIbgVzOu9W9TMn6QtvXywomDV17T9Pr
vVsr5Q30Ke4+oW33Nz2Jvza0GDyqfaU/DFmVbsSeZ725y1Rg5N4C6qX9mVcz7Zs/V+0dv4AGpZIs
+Y3utmbTBJ5/DxZwfiqV9lHsgZ5Vh9Q3LRJjXCRq2kNnAidq4dl8ib4bYTz+HOYAuQJua4992c43
qJ9UN6qZBU9sB8HQ27n9M/qut/CfSCT0ZtOjHUML8/pmDd8knU9oOu6gsEjpgUrJGolqvRhpNUj3
0+SkF9B4zkNeKcpWCSyeZm9nQU6qVGzR29nVu57FY3HpcsixosB+DHl7veW7aNzLgSZ2896KfVQb
UQ7cfHDIcIr9x7LM3FuJvUbA804mzAJz2qfBE+R++bNWp/HeV4H9Fw2NY7FSllurd9I/2jHezuY0
fg9QF9vPdfI+ollKJP81Qnii0jjaZlGIqm6g0PCRQ7V5hN0m479IUcMHf9lwNKHn7CwVTrBVRDmU
zYmzbEPE7wf0NyiRdfLgDO123uIQr5e6/NOk9WVSypqmkGVP827asjY14PHU1Jd20WXVexK+RuWV
TxPAxNvBVfTDOJfKVzJYa4RB088mmyAesmNaonLqw9pCpo4K+O+UnrUTzLrtEzyK0z3c5zdGzsfe
qsVUHKxJH3YSKwdDTX+Hwk47yajqopmeyv4GPvfmE5vLbT/XlCV9xNxEVbVtyMMVBtmRuWmnL46e
76QFGnpUtsPIqeyky9nVHW3j2rZ6oUFxm4ZarzxH/jTtYd0vbDploMWVQ2ir6p1iLQew5hl3EU7B
1po6LQXdj4x7I5WCxSPhS0/7fzrNA0Qga9ph6XutpvExWu7XkH1Z1HBSi209jQv5n7Pf5oerpOcM
7hZ1vwqtwMm5EftH1U8JyWNjPKVTaG5mWDh2EiiO61JyFiTNMX5b6kNY4j4onpY10RHKFT3etZm1
a1s7/2SVKRppZhIfa71Nd40esdNUUxrnOxWdUbP+MZSZd9B7dUaKADFjEToWW+v183ZUxuZRHP/R
pi5z6fCjNfUaI1PSuhm23TRqOyk8Xgmi17LluzpmiHrRwR+GL1K1XN0rd/Q/z9fypmkgSbdyTndF
Zx/6ovviRjvILzeWPqaXYer7cJ8otHo6+T+GydJlnA9k6NK+PcroLbRdepHlZvZmlxVlJHaJeIsX
u7kIJL3FyyUl1PtuVxAwlQtrtRyK0rf3TV/Pm6tNzhb+zIteeNDYSozlwktIv/7rvNYdaAqSyCGp
kNIaEmdfVMn7mOuKLcRrR6pRP1E+sO+qyrpffx8yhPWKtmh+AdefiCrbGiYmN3e4n79NXYfi+WAj
4/u7H9TVRtMHdd+03NmEXaBsjJ8A6vuHAGgxGFZtIxwETVBlZ9OEJ1SiZJIT9LAvLFTm/5zUNsnl
tVSiRRqy0GZOu1uZTGhIIVO+SUp7vMg4QB7n0E+UEsWmLDHvA+m63nO3ctbZ4iYnrFFZJP8G9tqA
eCj+06Tydqvkk/FJDnPbOztnaIL91VbTXkcJUQ02Wa6abIvR9R4W4TA5kK2Gb7Um552PPgyOi3BY
aCcGouzfJeCdueu1A3S22VZs1zXIyYF7ahxnXUMcdq55Fz3gVXO5VPd2PVBA6WGezeGjg3eOPyi9
9rfXxSuPf4PS7PjyefoNDEpQwiyirZAa1o+GXtBn7ZgPTY5kOdqS9eMSICYJkEPsvDdJ6DIRsLK1
Tvx1revyv641Fe03L4q1O1cPN45tvarIxFqBPLrmd6+6Nm0BKZI+e+Ztp6btU99n3qc+C5ccFVoy
Q4C+qq8SvY5JXFGLz7XXaId2nE8FW5mP0dfryQx1WV9skzl6n0bWl1FXai9RFr6MSeQ8jgOve1Vi
hLcylNYdb3ZOdKE1F+nhyWIveIy1kwwkKISZnl5G83O09P2InWj/mPSgpmqLZrBth3TeTmv4z5EZ
EkMH8uulrkstl3JI4iK7zYfR2iJ89Gv6/JY1VDqvzgOXybylsqX6+SFY9NtTcPqfwqy/r+d0OolJ
DiWsTkf0sHXIHAkj8wiXfEycanXTKVGc6q4azdhBSRjZ7RvZSiTyiJNTOcDh6O9aTdM2sk0Rm2xL
5Oxqu874YJMFTKp+G9Utun1IAyiQIfjC3pGG0Szq3NZqelrpxGh3fSUMK6Z6b1k6FJk94oIHhf7J
Q70USOekzA60GSSHaqmmXr1ToP8xaiBoKOlFW/qUnP0HmLwMxVtScly9V5i8wOmp0obr3A+OdanF
m8x8k9E2JLtFFxGaRl/nEqYuX4PR3+0166vf6d8RZMofxNm1+gaSPP1zldXe06SHRzGHGUJ8xkAf
7qhH9texUJvbXC2TnXitoFH2gRdTR1su4KN9vF5gXXJ0PlyAYuK7C0Ru4x6gMqUnjTaX9myFyZYh
aRcZonUPi5umb9Okv4PA0z13/hTtGiuKflQ0csw6/KcIwZmHQS9sSC2K5Muo1I8SAIDSgewiMB6u
M5EHDH9UGptgzze/pXNmHRB34WtlwVqfjhn8MBFfu37BsVwPYssRXoHeNj9e7V5UD4cKoCR5LsTB
PkyVoSJgymUufbroRb0tPD3FEV8mqwvqctMt+hRysIuORJWc1jEQrHY5XN1im+Yg3M0DiSBxfFxi
XaesKRSThd4Zem2fr4eh65u7vgS69GYPQCOdjRGivd3fp7Qc9nPzLqZoo/GYtN6PPhiLe7iS9Uut
HGQANTQyzzav46u9yo5iF4uctcucIWn0C+82V3OAoCScdhRZf1n03XpX+y+LBghi9XkTuc5Wp3Nq
2VPIBsTyXfs4jsn3dYsihZPl8GH/QaPwN0S/wNMuTvBl+iGKR7LFv8Y6y2pVGH1fd0DiXfczfTXs
ADi5p9jIKlI6ef3cpDTwqcpMM0pWOfAIV87nyaYzHcKav5Cwc79o3D/J4Wn+eY7r+qQbACHRLzKe
+Z0Pm1Bp1Z9K+yA6X8scq9Jf5/ia4p+bIEKaOymmvTZM2ykr2BWT0f7ecn/e9JC4PNRND52HGrD7
CrP5e+PA/QBf5LRNG7gcnWEqdlRU4gegx+Ot7U7KUXea4tHVvIqdD31Yhgfd8kIeNkXDp7Fv9G8f
JmltrcC2ahaPbQ3vgTvpzq05eFOG6gQvkPQH1c4hsXLja1KP9+nkpn8kRkInJW9vT/Br1vSYEhEq
qvG1Hvp7yZ/9W8TbGv8xgiY2d5vTBbxzu+QLvBTZJwE6dHuV6tZXa2pqGsDCzwKoKELVvhvh2Fph
DllpAPVEDeNgjLBXdfDtHksj77dFYaK2vSAh4jxaF5X57U4WnUBLyqKCoaCx01kX7bSp28eIlgAt
5jVFdYZPgVrlZ7QN2IEgTrYORaReeGM1TOROYFhZXnfEvpjqWM3PssTbOmJC0HPrxIrGrxn6fhvQ
I41XkHwE59nWk4dmEdLrwjD/owtBTLWe932aVX+XstFaI6xW7TchIB0PpN3BbmIaqN7yqdABNA9F
mWo4kJGbJH96NVrwYCNzqbB1kdkUbaqNDufD8kAO7F0xzqTXpix7yEq4REXXvKviEUDVPx21rbCX
WBwBGbV1RtJ7fIsXRxCX5lk34CG+jKSqsqJRm+fX/M5gONlhpEAtenc7v5/U39vkBaXQ7A8yfeo2
8qb5XgPfdKaBHYqw14C8j/Z1qoDnU2L3OLXdwVJb52RPvuXsSJckhxwiRVBGaMyLO1J05xTx80A/
hF5lSuvdbarTxC4/GTDrvQH6/6UbYfq42uHG2ZtpEr78S7y92PXIK0A2NnCRFdB7pEnNf+mSk5Sx
6gb1hrKxhaAduQuv1MaNaWctkrGV8dJQealbkpAkB+7Duis3wrIJzwqUVgp8hzI0bfO/T6o0E3Be
Pl1IUhXQ3y4HBZ5K4IXoZ7Tz37bFESNThiLMAOxJtfcT7Mal5lbnuJmmx3A55KO1b8oCdvdlJAcA
/2bU8NK5WLysUx86asUygtIRPg6QfUgiB6erKR7r7DT06m9ikoPdecWtq+rtOrOJ6vA2r60/kejp
TnB/ImPUjUmPOGjRbSFCt6gxDSX59sUoHomUszVcxmaQ/ZmnqgpeJhnPbJm0fTX3w0awltpA9w3v
5XhkLDFyJgdY0uAtSM5XM/S9cbcpu+51Qt0gsV3N6kOiO0gZKa3ncE9WdH5zXe3vpypwd3FiTJ+b
PiSPanmPugqWKxxL2ENtTTmJcx5UlYZKhNbF60L/dINotb8Vr8uj5mJPzu90Fk+fLbign5EDKOq6
7rZFrTxUA9xiEllYdGdXU67eyjp6zb9OYw3TXrx60w13Gv2usGHyicBxxJ9ivbyTZSUCJCSEfUr1
JKMoh4iSLWd1ltXIWXWQ2FcTNFo2eqMmeniW1rMNm0P9i08zKwWPCJoolEhvBr7ItwY0uhe6srk1
10H5uYIcY6MOKLMV/NJ8Ej4BckHNTg3i8aYLcgAXS06V7bS2jaKwghWPYaYXobEBzZBceCjB11Ka
NNsoprOL21jbpn72S2DoIALgV9lBzStUgJcSnLKU4PylNJeSA/L6sb0XkzjtBgIb1TOHg0SIw+4g
cpL5YrsuolkdGN2suxe72igDkjRoZtGvr53rrspvytB/9GfFhPpLKK2CTIfISoMjdfbjPzKe5ZCr
LJ6w8ThFCyY52GgHb8QIdzPhcrqGQl2Z77uOshTy1DvPewmLdnq4pgAmxaQtwI+UG0kciCNqzBEh
7KbecYM1Pokj1Rtq3oX2AkFGeucURc6Nz9OPZtZ592WLrkFmRQgq+PO8VWsnfmkHt9g4c+b/XrnV
/TCQkN+M8/eSDR+/1aKlg6Sv/kzM7Ks1JPn3TuFPS//y9IX9QLYL87R57PqChIBpaRc3HOebKXC6
u0r1BlR59X9cuRjN91e2lisrYXlfTgV5liL9TtH+/ZX7Lvkal5m6jXOzf5ij/ACJGWzcs6kczWJS
fjcGvudel+iQYdfuHop/70zPf39HHV07GkOsfkogNNs6TVV+s5ruZQFtM/8vqI2odM7J74qmqC9B
7yQ7nX/6T0HqK0f6t+O7KImby9jG897y5uKzE/oQRoem9gMhjdePofExFD8IfnQGScAPH2OavX98
jMh0i18+Rs2LzcXgPXnbjfw/VwPyFRQhss9QwRaPRsttZRmZnsoBLF/uTPm9mHjbanZeY3RHGcr0
cAarJMPWGNfp9HU7zXaZSmMAPeaQIjuzGe16I7Se/ULLHtlqAUxorWf0BKznPliSMIggncRWB8GC
+l24riA5fgZhlD3a/ut0JMGoJ0YW2QSzU89da74emuUsAf5uKz3o0mVkR/1MbiU1SJwuHsh5UO3R
1FsVlsqd6DqYGtkFSiDzGTZYNPXUP8SMuihSMUuU6NRIVD5P07ms1EfeW/xtVJbwYU6DWZ/7hUFF
Dnrb97wfQwYdQf94e3UgjUC0+hY9jfW+aP0b5Dq7rUH+7FaKd2kC9xUMEy5kqOCsxQvntXcrhb9M
n5HjdaGXtX1/vwIH5iEMN74/uMci0mpjJ+Lv2mJEU8E9irC7iMXLmXh1WNw27eKtWrAz3dCiug5J
2MMcGp91YaldRpOtfhYKW/Eto6tviVTfIn+dh8DwGlkatUEjGbAwf7CmfdLCoSSvgOvboBjHqEQn
ZHlZlFK5HNZoszXo8gXqfT14kzLtp5K33yG0b2JTMQApRNN3gF27MvWSlymqS1r9sAs3bRJ5MFlU
6Wp3p4VhzPWn74v9Gq/p5p+8vg3cw8i9jAtjuxzaRKdbZOgi0m3Yrt5gicucdgbsILvFPM3C+0Dj
wdW2A50WkzN+8zw/2I1Gpt9JdccpPs3z1Lx8iBqceKkt3qXs4B8V/midYVO4cCPH3Ll5SIFzEWYd
jGZ8rCb+pFLW6HX2bFJeGw3FeUxN1XiGZWev8LxBM8XqzkrKfk2UavRU43VOD2kiWnRskH3JgaaH
zUm8bWrdTdBWPAVBaMoaYu6RFj2HGWvIkgZ5MPBISbbJwiJBwaoLn8upqqDfAahUGVH4XEDcD1mL
u51H2Ge3ldGjaej7zqEy7VdvwrZaporp3+YvEeJ0aLDbW2jS0DtQO225/CjNSmDuFGZ15kdpVs5y
1Qrrs3jnpTIuXqrjBIfwm1+98t8kw9DR38/9t2D5X+OulpyHUx454za3PeWzEkz/OJtG/dU2vJ19
iFNitNzHph6PTZ4Yp3B0Id1ZvrTgIJ6mcpyerb41TmU3paga8uWsofs22L28s8uX2f87fojhAp37
YrDVfWk7JIggMTnNTaifJr21d0jCGxuxXR3/NiSXoFcbmXd1G/ls79oQhewPDm1ZP+WJu2tdA4kv
RQsf5JAV6Wf6Vx0Qj3+b5AxeN28Lp3y6L0QvU4xl3ECbYrtQoP0aHYWA3VP7x9VsTEF0vULmFK9X
cCywWwtrnLfVgzDdy4xrsK1kz8GQ3SoKLJt0L8WbKhvjQ4vKJ1pyrn7bzmp1ry6VXiXMvJPaATFY
Kr08aZunhpwTMgsVuq1LhDiyxrzV6CFbJ9Fe3O0axM0mbfbvkSNtN0rqlb+1JeVIS8/CU+b35Qt6
ZKu9nlApQpDI3FdJXf1W8q6qaUXxZOQ+bEXZBNJ4sffLdDqgguv0CsnV58DuviJyUezQ3kueB5V0
i5yJbVhs02KTs/83cUpBeiFX4Zoex1DbesYM3f5yR7OOcz+130w9nE6TCmZZrEmaadtx4I5Shgb6
FftuhgTbQ4RHgSDvUDexdhShi9kx7i2tUJ+SbEw+RY3+U8wS5UauesxNc/q2RKmeczQy8DCFYj7z
rpmfNIubAPV461lsRRjuRpocHw3LsJ5jhJp3Dqjro0TIBHMi3bkIwD6LbZnQ27C3rnkAVw8iQHzJ
Htbu8AW4dH3r97W+D5fUl4Pdaq339oJt0fcl/t/sw5yiPlv5m3AMu/skH9xDovfFvsjD7As0hsYN
upTeNvTb7MsQ1jQtO4GzUTyG8eyTlFh0jiRYM+Dz6bPhXpxJGc9PCSRkAa9OAzpbuywo9M96N0SP
g9MON31iuyppOLu9K3lYpptBC/xb0zhqVtP0P8WhFNBdnTJ9bO/WcGT70JtBhAr0VAULy1yO92ZU
dC/tzh7N4UVVmhbBqTHdyDAou4VhUkEGdvGiSloirkAriwyzEQWzwBqeqUx7j25nX8TMbxeGogCQ
e5nULOmigpYhBHMjXkebvvvm1B6SlP3d9XFLdiSdNhEZErQA3j2G5Wl7ffj6435p6n0XIL5QFFhw
zsi8rM9qmaiTg44gQzqbsLuzh9SGQ79U2bJubJ+i2T+0XRg8iKlTXfSOw/qn+MR0nXS1/TqpHefq
pHXDT4n/v50UdaDFYHvgo3WNS57UGR+8OADqUTaDUf2Y6uCkxLxtPud+W3zOE/8vbXnrqpw62ri8
TF6gEzTWof3rULzXYDJWzeU6HBI6zrQ0qHaecuubS2fxaLjzJ0aB9Bn3/zoynDzfDKldPQEJ0bdW
FuqPrq5NB2Sl6zNEcP3d0CCW4zlu80B+2dgpACa+zBVCGlNR1T/cKrxtNPC2mwI4N/wECIVmxg+U
d8Jvtu7o24Ry27pkryy0j07+uuQwA1jqBut1SVrKzwHf3ahthm9KofdQM3I20YO3Qedg+JY3XFPO
hsX2r3GFMUMT60FYuh3bLDyINphPWuViO1BcVBAn72VYdzVC4ShyilKYaIaVme5c3uwiLWaTwOBh
nMS8C17cHNngDSemz/Nng1THevLe9V9iVAA/d/0cGYegM7pdODv+beR50zcHOetuKMqvjVbElxSG
6M2Irsc3CYuiRLmFIxidTdPZlHrv3cSJ7h9DmhV3NCab+2go+VuX6dztjCJF90PGU2t20IqY5n5E
VAhdUHveG6pzBMv007em4FZ46wFdtQ9y9ma/msQ+W9oaLxT3YrIWwMiInadqcCt2MYnzf7R/WJ/v
+LvP8+v68jk9QXS8rT3o1sGjq+2gKbbJF/LvQw+R7aR3D12ewPteDS6lizz+URuOn+zBtpP/qTtI
RpYJa4wxxwi9xA6qMDF36X8udbW8LbdOj6H0tccMhfBFDcEsrOVb1JRbT3PTg9hEO6GD+fR+SNWN
0evwYvMoNcxAu6U0qq64scFNzY3VuN3FgWX+S1QZrw/guHwNW2FkS5jXFt0F1hD7S/J32NyO/1jt
1zCZXvgBf2Kbb78xszFGgemhLS006Y3KeYyayHwE7TnQP8wXvVDPaQuzhUQ2ptHe2LbhwpWosylZ
4us5guowrOG6lZhJsexN3YCm06mxrDHLFWBftt5dQd2t4engz2doIz5JtCw7ety3jLU4pDbj3eiA
WjF9JbtJ0cH8qpaUJHzHDy4yhOrvWGdt9KygSPecTcZuWnpck9TQ6Xpqio0M51kzbiBjVldvOoYA
YcY8vxGvLBkiuHGR4bLklMLJJ0vm0OukXdBerMCHFkXxSFaEW13yJsuhqTNg4sjBnSWX0gXljCZe
FBxkqCXhcNJVNIv6Ksw/B9SNns10TaVIQF1B+Xyd3jSVuvWcbq+1BiqFQew9jhWtavqiFloOPbQT
TgvQuOthf/hnxOC2p3rkUf8hAuQUafGl5PEvazjs33djZKAPzztLpu9B4pBSsQ2T47zQ7vexchAi
/dW2+iHVh2S/qmGBtXJFO1qVSVVCh9WUOlh1dmRIyWQdCsJGMDXhYK2mK6bmbZKgdSTqzSQjCX2b
qNOOcA4DWqljvXjo0uSE/KDzDDTYeXZ0/SttXPUFklgHyfLK3ZPfHvfibB3Fu0ykrNrFKaY8T+8L
J9VhpWV2Elnxnpb6+iDTXbXR2InWP9bZyySkNI7A+6NPYlLdnpcqiJ+P8gnG3u1OIXrAG/HKGjo1
uFzV+0cxDaVCB9HgJDfyEVDXru4s3VYBgPz9iSD9QfVLeRJLq2aoPs3/h7XvWo5cV5b9IkbQm9f2
vtWyI70wRmPoLQgC5NefRFFL1Jo9+5y4EfeFQRQKYLfUJIGqrMz3ME36PQXgGAhyt2PD6ymAJxKr
u+BFe6NO+pEhGwvR9zS+0Q8szjqUffx7OCvqehW7Juiby8zfJ3gPALvr77ugKR4dMy0fC6yTLJnJ
a9RY+I07pr10zJjtqBMI6XFngShhSQM+h+N5VYDEdfDWvlulF8t6INCEiZfQCpDeEew74LvPGiSV
WyGTd9Dgfnc59H1ANBLsixhqjF6eG28YSP00cKg1f+WkAM2UK01Pzb2jIPiG1gw7pMUNBb1gN+SF
nUVYt/nGB2uBgAzSN54lFthOc2QwcqUkpaRclB3IWvOL/d/+yBmezaCN+R6lyxIQ1gxIBRX5+yMG
WHtJvbQSJDTmji/BwpYigZ4Aq2aZ4Bne9xW4NER4g4pXeHMNZFmwPA62PWRsb+AIQMzfRemX8IMT
eZhhatxJ/n0cHCdd5kHsKvrwX6En3HTpKHbgVk1JvjQHTek0LTT71BWa3kTwlkO9O+xR9KZ2dngu
uZDxi7o9NVtTX8VghX1KsPPAsuU/3ehV0TtQ0A6K7q9ujZqNgMyfbmofM81Gdrqoxm02X5Rm4z0Y
lftMADgBYbJtN2bZEbpg+bEwNHs7AIVwjUUFGHtl+A88ROi6MZ3q1Uzi1yQW9a8mhd5d5sl4YUlA
oNu4+sWD5nXQ4vK1aMoU0jiZ9zCYuJlrLc6vEKj4uEpjyK9Xce0kXSMP1oL++K2x9A/WGChNiyMw
W8QR88UMbciJVuZvNhqkKDj8yIDERuCvc8TeHiASUx0cpGwgzOPYD2SL2LdO2P29MPA6CBzIDrcj
uLBmf0hfAdLIdKxSW6O9TYeXvhshWlrZd84g3YOlFqsusBsbIxtSpLFHdkWyXQLt+m/jJB5PRkt5
pmv7IJnv/6wy/aSD5WQ+8VxjsgT/nPzLp0qD4TnpmjdaI9NqmRbKQw+xeRbqe7KLwL/Glg/sQz6+
8giyA3N4l8LAym6bEDu33WhDlQeDeK4jKFVAKsJYJcgzQnIuHS9WyPQlOTjBc9Y19jIuUazesihf
slGPNmPi2BcNiNvpYARmfAqYve6LEOEt6iAXAbmlZYmbbEO2HvV/K91JIgjTcXbtBehCOieTm6pk
+Ps1lYYAJBsOWDQO38Ce60Gi0tEOXDVNc9ME0nupQV5zdHyo98VKO9ooRm/JGSj8R08rwYRV/6oH
S3tTJ35Wf5wY4MfNGARBHAPZxdLIjefG77pVzJl9FQa0BbI2KQ5IGIDRIRyDdW1CFSE1wnKZ1yDf
iZQ8XanOuA+0N4A8aOsGkn6p1I31f/chRzqkKdhOYuU9T0ZncfG9LLsA2y3rRFvOvorHO1MbTyRD
lqXmcKf6aIdJfa2JX4vanH72/W/jwIcClntpv7WQZViA+Ch+iK3Q3ww+MDYCNIZnMw2SNW+Y8Vxp
/HtRSaiZJ+DBw6ruB+ierYVUgzTzn0EA38ozCnpSMGtq+vMo5TQIsqrToLZCQAtwEy3ss2PSONoy
H0W6RMwpO0ahBEk79XRhOnycUteY6QigOMV4sCQSaKUqq6w0FIInBoTXoQWWnIIQDBpawdp7zU7r
ZVWz+G0oxNVzUOu16MX3nvndL5RM/Y59x3/2cgs8zL60r5mnZ9B9YvEBf9n6nA2WuWa27z2YKXtJ
wmg7qvwRHUQ1BMDWxKgbp3ZuIV2cOfJgUAbqi89nd+zHw4FanQ7F+W4Ixi1BgioJnfK+RURvQggp
+BAoWf5uYy4YKEiUmpzJT36OJdQRzUd+/3U+p8Ua3c+6E/g3UJ6ie9pqjrD0tv4IlnRgblSQprQB
CqwcF1RlCh2tDjQohLbTeraNaXAxtLcG2+5D4gc1dsm6JvE3jFZTU4rCvQ6iSFG5mwQIF4A4KVEH
6gCTXbiwnDLefvHGannVDnl/np0dTxF7Z/XDFzcIuSdr6RQtuMBfQBATnFlVO9aiQzxgH1jhS22a
4WVg2LesAL/fuBZ4xiYX1FyNizQJNTxdhmIFPBFEDebnkzTzGmTWa3owdWS3B25fyrwrVkI5U0+Y
IwO30BkAgimbnP94+NHshWkZIFtEWbpiO3QVPWJklqjLpFOdiA/nLjIKI7WB6gM2Qw0hDbwvfnFv
VPGKHJ3EQHmQVXvW3rTFZJtmsIZ610KmzY4XRV1AbsIw7LskG5udk3T5vrSc4TpCCBIacWnzKiH3
6GmR9ssXzc6tTO+t8wq5pEGFmzY7kRtgHgn4cLUw5TSo0N0zPRHsstshRuROg0Lg2u6CdFibUOhb
FKpSwVWVCnSoZbNE0Co4W7YwgKtRW3twbcSgv0LpAQgZP/ywawJzCasb4M0R8ll8DtarRGyhjwZ5
Y6RzrsAMy2uRieZsulCoZ2bhQnwHFCh60g6HKtBv1HKVic7AW5LvuKvKE9RQmoQ6Si3KNnoN+J0X
tuXHLEGedyuTI5KaGH6YrEsbG02ZmSAknC+F3BI+DRA0O5pNDukuTFN2YSBVWPu+SNZ0R1XqttKT
8gFKbuaJWm0YdOey4eD9Qx8dgkYXaxeIi3VaBR82VK7ewkrzp3sRVbXluR6tK/nTrQjyeLaOYtGs
54lEyO4syBafaR4Eh0G/MXgpgkygVKkV/5WRJb+ZSL07p4d4NwvBWk925jre0mgN89hGpXwy03jb
Db7xmgsDStZlO2zJLUMKPTewsW/H3jz8t2lHU6sXrgANF01bhKI8WAQLbDVu7VA1GK4LZ+w2xEJG
zRSx9S/NWDWJskxvm3A994YCQQm9/B3htfDUQ1PowDJ8S2raMaLlleujEEH1po7iiIxr4BJVU0+B
PWSKpp+aSBkk56zusqkZDUI/R7X2a5oJGY9LGpXfqRUxx7n0nf7sjeP41JWsu2rQEaO+2LDiuzYP
LtQngVy8awcLnAG4Ihg1mhsWWLsQBCtPiTZqwBQNG+oretO4d0EYSOO4w9uHoUuW1FePUfLoFr9r
/PK2IgXWnYdl/yCKMgMtV94fXUXuBNiwtUtNu4aWDviiJhdU0zSW49yolZa5CQxgYmyo2RvAcJdZ
cKEWDSqxQF8gQNAfqUlTej6/eVn6OCjak7xvs3tNRW3LOra3WGD0kLuJ671E7f6FXJCUiS/QoNjP
A7qC6VsUAgBBoSahAy8SNk0SFU2/twBdXoBhIkAqu3YXaRMAzVzbtrYwNSeGyBYLVjYfw7s6r8I7
VEvmuwTyRgudfBoTZXZlzS/USwdyHg5lELl3k1PW4uHS4jcwzZsFYErSnSzazYPma5XqMkYKCtsg
K50VCq6AIQki3Tw6+ON8rgUKkQCtTe0vb3+ZDPmaewiC152+TXne71xUCz1EsfMzTsfiR6kHyBx4
1VMBurS/OWSt9xQMVT054MXb7+oBmy41Q47N0r0HHplF4kLTvjSi+uzlmvViss0YFslL3cjmIpMI
OG1l5qWItxmA4xsko6yXedBHE6v1FJGscayO05tRmgHukSSuUN4HeaQvBx4C8Bb3A1R+0dGqdyud
Qebdu2DDk1gyWJElME2sc7Kq2oZ5CTU8xw4g65qztcPM9IkVWAomXdT9rBCr0kzb/s2Qxqq9IX11
OgQ1cuCzsdPm2B5i+X0w6hbFdmp4CLGbafjo6+0TUh79Os2x2m8VFsJV+AjW2nhdevxCLU8Hm8LY
ZWxpDAbwHaqX++KjN4pQLt84FRBTaujn+MCX5UYPwGCagMIasQAUwveqRiW3QKuCG+QBeXsfXFHY
C/Seqb9x8Uj9IbjdVqYVjEcamKuBHRW3jPKxyZPh4Kmyiqbzy4ujzqgZuSHu07A/GSO0tsHCAX7G
phInciOPUYuqbcdBFrsH+IgvfadokPEctKk2IMzTapEYurgzer++APuiAc2K1Kkr6gq/z1qJk/4z
woqy4AZCQHCY5/YPj/nsSC8n3ibBBTJo2y7Gm37ZmlG/AZNeu5qXemqAK/LuSCYBmr6N7lsASSM8
ylJXvoV5vQfxjvbLcIwThEvHVwZmgaWHev8reLO0ncP1fofyUqA21SDPQd1iqjf7UcbVdQztcpEN
ZXzOVVVqlgAeLSAJNLU+7Q5zSrYqRHEoLXApziQzgIVC10fjHthV9fJAHTl+Xusqt5HjN0MouXJ9
ODdgSHvhv2th8JfIlBE4csGKFjSB9cLA/7VJDSE35ATW1o8xptvYL8YPO8p3oimTG2+s+MEsLADj
cx30VW2aPOSsak944rxS5xjH9RkU1edSuvnJGrJ8BWVcCCyqZsDxBlzQKR1CLcUjTPUMMkOPB+FO
JdTjrsnYO++AxOU3e/CaSw786KLrA/1b3EptVTVmuadmhowF1DHFU2aoLRhwtosYzDDfwrSRwFbo
/t6L/fSIqlN3ieXQgmeMPY9FFJ91bQhAoAsYAIRku5VW+dGhUk3lxpSbHjXxGfFKaKJFLZJhQGGt
QGUTH6j56Wao2QAWAzcagQrG9h2VHWDYqqvvgYuYuoqYp3orgLTi/kUGZXVCRZy7+vRASgIlAKkQ
S1d5hB0o5ckDmkTV96j5mIM8NCjOgYsIHMl4IOn3HZJp67FBDYisGuMepfTGfc6CTYso5ZU8iiS1
gDgI5ALRKfDseqk7LvC0GfbkbFsozGZDC8wVhtKIVs2JcGS7tisxFsva1Tayd15NaGrtM9AxLTrF
DOOMYX2kJkRqrCeHs49mJIdkk6BUeSUb5u7qEoJhtFd38a13rBLJijby1EtN2q3PznYnwiOCOumC
slqd3YEqOC37TdL6GkDKBT8w2/KPOlBbU3YsC0HJJZFhpQFkp9RZO8hkOwADNM00D/hzTkSKoEq4
ymIse8wcQLe46LO7IMMbTY7erQlLmIAhOErTf5tNfepCEsEuxDLqcp4uvbhgq1Trss3UrqNRcZYn
1n5qGyFevk1VXmiKqnCzu0Fy7A/VYODtpvlzlNiCpE4e8uRYRCI7YbXzcRj9FGCfP9txVffHoj2S
nUZ0YWCBRlUnqhnr4imw+diHEAz2UEtphZq5IJujOvDvr5YlQFHrmQaEzhBGRxoVSLs4KR5GZ3Ae
JQNMZkiunGnOI1ksbdyDPoLfMWXqLb1ZpDX3juRRIiOxahmU0FqtdbGiQqkka8AhRUNjSMkeUIwV
LKiJkljj8n9cybMafpcA4tIiCx/w3EGl9NgUx04dEmmhzYe4AGZoLI50Rt2VzSXIiS0J3sbPMRG5
Uz951mMNPp8/T6lfa/tmDSmtZGvnUbYi3fB9oarDavxOVmarizMHAP/s5Hm2ynXTOkq3+sXCjJ8M
wT8OUWrzE9lcH/x6jp0fqXNUHhxsDYijfbpQj0QFHSidwatWaLc5TTX2XnzUh+aVfVaW20gzkInS
VHTQOlBUKi9qkSsNHONuGjhltP6Za57+33OR/fOK81zmP1ekmc2ytI6oxcbjEw+jJkPlLSF4/c8m
tjvmU9rhsTL3YjnxtUm9SIjHudmebUcTZ2mycI9X26EzUyB2yDad+gCo7FPDOJCNDqVbo55ZHVBm
AJLSl7jDDgK8XcwbnjTA7/1Ue6m7pnovLf/Fxw/hHVTQ0wnwpNPJv7r0UHrPkMo4qO5Sjfw/pvj/
7gMJMFR5gb977XDHOTXStRdE9FDEebxpoVM7sUNYHpRd6lp3Lh2+8rPpPyajab38bVDom+3EDvGf
g2RaWy+RZScnUaL4kheavKNDl3g5tDKXs2VEIO7OTdSCPIuV6Kuu2CzL2tgaCfaorjCGL0NzvtTC
pgqnKXsDXB26VEEJdQUV07trwtjYZiGIYMlmI0O5aDuvBDVoWa971NTvQ4/lz4M2bsvGBKhV2XUr
C2a7iKoPuwfGtn0DfN2zU2EP+Wmf/f9trxrUr1H2akp8qewVKC+hyTxMybIGtLUnHrSPc/4s781m
2zu+XM75M4EUJqKwib+Zk2Lcjl7zyJZHMk32eFmFqCijnNuohdkpturH+dIcD5xt08TDcp6mDfuv
U1PHYOTT1DSRDirnO+6ay9FAhSBzRwQGc0BSLnntukutZQXqAGR4mXrwhBr2qGt5KpSN/FozhIIi
ECRbmmEaSxN8ziLA7oOCJjXp5wHL02mm2TTP2STZFu8b70idwIHdp07OTz3K+Fey8LDiVguZaeWB
F1892EjNKpMPnuldlQ+g6lJNWq44ZYRcmwizI9lcHwQHAIVfqXNyU/O6SIVvZltp/p6n1Qb/67Q0
KNAQzEoFy7CPwjKIpu3BaE2ddOg+pw0ZtgpDjVWV7DRnX3dY2dF6xo+Ag6AmrWeo6fq9QCESUhNz
k3pRy4b7JTv5EXY9PSqIt6EcvwcdtkSRp/cnEIpjjUdtTxnpjA5JWEIiNmu3NDQEyzpeG2oItecZ
wgoE/1bf3v9hn2b+cpEhD5KF55digxBHv5de9GDavf7mQYg1CJ3kR8HTftnK1L9A8Lc7gcYD5YRD
FXw3mjM5OFAlXlYeOOUbWdfnEjoiK+pwtxY0pt6h7Nys3EYk5yCOiks8AnuA1FbywzUf+9oYv1so
Sl9Bx7ZUy+ZwixQxYg8Mwp145w5vhW6zRZJZ0V1ZuvaFOrAFQG2F6tBQYjd11Br4l0MTdRSyOXhG
DGpFR0GgJBP3ZBOdA5Td0A/3DSKDGyvSxDXMY/NqtPqNqUVtilQStUSnxRsNjPlQBIbIY+R55gFR
lT0VtcyFLtSEurNzAPn51En+ZKfDgNTSwUnc3Z92NS3YobVDZXS7L/7KThfIRi0+oiBn6vxjOKp3
kT/WxfTx5nobcgMksjyOdb6dpzWBqT+nvlg2GpNn10VCRwKTf+1DvK5RaJbcsywA7LeCYoNsg3Jp
2Eb94rEWZXyizd98HygAIcofQQbypNLlv7ldrrKs8KAfeo9kUIpdSs6WdWCFv5E6A4w7z95l8hM1
es2TzfmwjvFoPDV6WR0NZFc3o29jUQnygUVU+N0Py4yW2pgXv8HB/cydwX4JNIngPiLvF1fT9X1l
o3Tfw57slpZ+vxSdbrwNdr8XrpH/1r3xwIegeQNoEwJdYD/0OFvEoh8fdLNMt6HdZIfGY9nV9uNo
ZQS9eAOSfjvUWf5LH+JvPE+H517IAbtPozwFBrdPuLOrtdd71YvHEQ5UrlY37hPPj49NmzjLOko5
KLAddkx8Y3zomPEAng7nDRrNUHMK7e4E/bD6HjRt72THl0FUpm/EuQRt3a1lMYDUib/SAhTXgQAz
umhFmZwbI8Zm37L699ZZu2lS/gC4BjJZysFk7rBFDWW8Ts2svEPxS3lXhSjwQsChRrzeKe4MaK/5
i7rAJx7zK5lQw6UhMy0CK15IrdpFWpduhAJ94F+t3Uw/TxYIG4uDpd57U0eIaoExrO6oFbthdS7M
+DwPyiu89Yc4AYnn50QlEsYr3EzpRiOICBbUHxOTjxcbbFH47Q8iexsVH2ed8eHYFYvSUZRvE/Hb
dCQfOnxp1zIajwxYV274B0jYLBwXLB5Vbl0mzMIIaQwEB9INYRyi0mRnFGg8UyeZ3Ng4m1b/4c+A
cEeaLHKOWus7S6KjsKv2W5XYxr2JoNnpL/a+Kb/aU7P75uTsw78BAGhJ7BX43XwLwtS8lxGqqaZI
Vhn27IPfFUmQk+eCG5QwCVSqVoB/oWs7cE+E9h3+MNVTD0mmXYcS7k03WMa3EQ/eiHvxO15hoE9h
mXYauDNeoVLtgygDBclqJHK61ZNUI1mFwFDk1tNIcnBCFIHRSAuIiitPITru/TOSrql7gCjSSCf2
9W8M4CNywEoPtRfRuoha+x4I8XSDf0ZwElkCvmGIV+8sZtXIC8QW1MK5Dj1qC/Sqlpn9gHTRZqi9
MUJNYrwGR5fxI7VRWQjEbPrsjLpYBaYwr5WItG0/9t3BbbrhhDw7xMe9qrlv8JhHeV5fvmIZ8Rhm
APcu4vuRt2AMq71aqYrYr0zTy+XfPtvIrf/4bFGtf/lsiaZBZFfVflHpVixZsWRW3B2m4izVBGq+
O1DZFzO1e9SRsH0tskwsEFkFhRyF6/zWa9ZWAsaAyegibbv2ZawtkMYusWvtvI2EmNkyliH+6mRk
VYJ3dOScRqXiJdWh5Lq3YRHEzr1abi3plQcNkJCzcLk80xkdeFqBoSx03dXc0TThe8L0cFG0ntxY
aWTtfa+O7/1BlbQNoPoF8uSEEs/6hTwG2zKR37SeUP0jltBjjw4SjxJrTut/ifFPp+Q0wolSAF6a
OBshY2z7wUY3ILjreD5qUMJ83ShYMbNYtzA6IAN7wIIeXQcQaTsbv5FbqIPm1KlrROB67DWSpOsu
nXLrI9TyqeF/c5O487cloIiQsfL4U1sUW5RyI6+HO29jOvG4LVRT5PUyhW7IS1Y2+iEzXciOa6P+
qjvy15AG/h0SzfIKNm1UrCt/ywjcJeMeMldq2oKXW/IfUu9j2gpx491YoLId1Npg2N34wIwtkV1M
9rS1pWatp+l+2viqXlRsJF+aiGUm+7TRkYluUF3qE3A1Spx+YRi9sw7KQD85hHbFS6J3NyjPuPu4
ItRpjlGHOE0+mt0JRSaglyhAVH2CQGdobqIaReWVJ8WG+umgecn31K3NrSxNjhoWHJIy6s8VayqU
8ucOGGR8Vy7ImFTsw8dyOV/WjCH7q7ypg3uRBP8llBayGslbaK3zMxchwITQl1p2FSQaRQY0P1L3
OMXKq9uA8a1b+AhNygUZW9VDZz6QMvuq8a6zvTZMUH9MvdxaGTWAhhIrAwev8SOjGw23UHzuMhv3
HJ3G/kNt5SkUzhA3pwNyVLlASPefdgd+oRK8/mT5MpLaY5YY0Cxf0lzzGAgJIRSvDmbhWWtb5m5+
AT1Yt9HBBX6pjdA66/zJUHAvOpCZzsZYWEs3Hcp1gpWKhz1I6J/GqFiSS0a2IShb6PfE9nqeoU30
J+xOYtD0+bxcaFAlOwTqQGdR5nQlmBRcGLGfC9Zk7cbWBnxXeTmeDaVzNuzIh0y2U/0zmqac2+RD
zaoqHHs597iGV60MF4KSrUDCSJTJxyFFNLJFvTzaufQbEA5FvyZbTj3k7rRetekL7TdFIL8EKbMk
gcpPDPL0Dmj2E/aOX6OZfwQ3abDvRE9aoj0DBW2dTQ38gMKKByjFD+m5GfIS3Etcu6EIzVw2XWwi
xpNHCzBGlj9llK0BUiyB/UggXOOE8S+eNu9V5Hbf2gF5e82N9XsseHxwTzId/8cq2+Ol1YMFp0U1
v5etXbxccT84Jf4WqRhO06lmce1gtFhTlVmDSiLVQwdXAJk1gBZPYjfYJSaK9kCH8Qrg5Q1ine2D
P9bBCcWC7ZLsGgf5YtXGzTULrfEucCTWL2pADK4AZIwq52ijvvjRryCnK/TyKarGdiHByHeiwyC0
4qSrw2yjJhecLZ3c3FQjAOGiZGfmRtVTABTsPfPDpW62MXAtq9Yt8ydHdtUTIq+AN9b8nhyjKr8A
JeVfqdWm7U9ZNsM0CfTqQKuax7gP1ZyV2tDiQST21MxHZ1wBC2Rvqdn5NdKDCHBvqDkkIcNurPVX
lroouEKTPbIb1pJ6kYnXDk0Fegvq9d0+OXcdVqjUq0uzvSJkcKNOLF2TRe0M+q7QNGsE23LWoiCj
PXRYHCCUVGThGb+t8Exnmqi/gS9b7EyjcsaF2YQ9AvADmOCNAhvDAsrM6owOEVQBDmGCw9z8m988
jEaQCw2bm//vU82X/GOqPz7BfI0//KjDY4Lve+MhjCGyrEElpFrQ6XwA8YezqqxaLiCUkB/nDi8B
JX1TFf8Mofbc7asZ5yad/XmBvENG0vDAcvi/TxM3nx+MrkKfZDLOVyWj2zZ2tXBt4zbyBHs39SHm
IdScXOiUhtR1+gLlzWavWUl110Ea0kEq6FQqxk461IMDFIgW1svBtD5sgs7SbKNB1Og8qDsA2GjO
Ni3PUCvxOZZGVCnQctIzz7N91FG7PeZ4EtFV544B9DrCFdml9GOszHncu+usToLldMXPiRGlQuE2
OLwFXTvnJXbJjZGupqlocMxfc0/E12mqnBv1Ok60ZnIJtOBigYRoC4YJfnC5zg/TmZf3H2d/sZGL
9G0vx42NcXQoP89mm6ummWeljtnWgCV0mdq440HvFtzXvQduqhhM6tQMnSy45yYktEVmXmPl0UBe
bRd3Tr+kzsb2g/sK8ZaiEfp5GiQ4lAJRxIPIFyCiJWfl1besC2hSmp/16Fw0V69/2ty7xB5OSlj8
MGUnL8nBzRTo4d5r5RMB0gmGHiksOiIBk302kQfZi2a8osp8oQ/YEOROegcCPfuWJql3wQNpTS06
aCPYnHOr+9kPUYZMXwdEXh00bOm7IVgMvCI6trmt9vON+9p9nmWp8WGjsz633dc4HvKFXhXe69Qb
bXUjeMg4z26O42Q38F67J9aNRzJBHCK7dQDiX0M8y6CaJ6MlufX9LQYZ0x150aFr2S6zKnGmlkzS
7NaW1UvllWDSUDOTSTJwVriaGe1nW19Z7dJP9WxLLtSR8wJFFxWKeMhGc8YN5ESjzs5W81Ujj1vb
TIKBep4vsnJz7xkSeC3DxwdOq9E/2m53o2H0lYCLaKBUWn+Z3WhAw5tOH2H+Chl2lALsX5fZVIbt
nQy8+DR/Mu6FycIATSJqUvEHI1/mtuFC01zvy7dqzBAwUhN0VeRCh2AEBwgzmDF9K5rU6wOI7hUF
X86X1bvS32kNcOvzN+3bXjvovvg2/+EQIAXvP8/386eTpRNcq+iV5pr+h4GsVdR1uE7NsbYPYNgQ
qphG7D0TIglaVcjvKesezbzIHlNINh48XQdCV9mhZ2dpVXcZsQ4H+NNnmw5URnu/qO0nDqI7ctJd
01h2rt6eE8vRVppTFQsOAb6HXhrPohvKs1Attw7GDbAiYE5uAuOhdWV754P0qvMz44FMvQFqr6iI
kiPZZB/VuyKp9OU0wDGjB2lsQs4NMHECood1dZ/uaXJw4mYHREWMBTVpQIAfi+Ya8kamfkQoMZd9
u6XJUW1SnFKr/EWd9HG1xDgihRtdp6t3lgDaLHHXNJnvZeKi2/WF/OkQpOn3KvOME7Uklofb0DN7
0IngC42ajG5Aqqyok0wVJDIXdhvKAzWzsbZ2XoJgHbnQRxCojNPHBzJoHjRegmbUd/QBQOuhHyIu
sZXEnkokL3pi9bfR9vhdPYqfoQiCb5B2H9ZQBBx2kUQz5toKpFvAaKZBcKrbAgp8qKD+Bp5CG5S4
RXes+wTQNfM2mXso8PGmAV8IYjTLjx03KNR2E05vxuZnSH0c+7JefAHqWSmDmLhh3Wv42HUUvlD+
OtLLd8549VgjybbjDBI/iNIGj8qBUttYA77b7E1DkPM9dQCAzIT9O7Pya5cP5itPuwF6oGZ5c62k
3/qNKQ9h42aIU2Q6WANt+ZgNUMYtIdD5Qw2HRqn9O8Fwr0AwGD/RcBNaOX4auY6SBFVHnvgamC2M
DMVneSyfoVEBLmfYZzehqs/zwEMaEQG1yc1F7T25oTriY7ZBuc2zJemPkIgOIHk8gOYb5R3aohh+
Fl4MdGlgvkB2uAEo0Sh2THbZc9PbJ6824nfU8+TLGvDoC/dM/VwZA1Jr1pC8f44UOcQoaGTlRoBt
W5a+0tIUCaKozJ/prIzcbDoTf7H9zS/SDR3PzTr/kmfTXGs4ghls9yWrN+XYnOFBc0Z3T+m1qddD
lmztaA3KTD5zdORMs+QN25FdpvmiHJHYvdR9XW9d0A+8mEU98Vm5uW+sM8tv90AhQZw3ryY+K6yl
YU87EGibgfas/H3EyVClBpiCM1TgUTZrYa4Vdn4ZuwF4sJs4+y9tsUz5Ikx4eAwyyI4AKpNVl2J0
kHAxxIo6kCesLgk0BK1VOsoVMFThcXYLByfeDFHuLaWNak4BoMaRF33/GAuzXIOlTG6m5ggiNttt
8ZFMr3/kwhhB4JqfqJMOwgNhGIq6btSi2WRmfMxmG+JjtsjSok3Pyw4RL9/MFsSZBfmhk/CN9kIt
pudslwZFu6QmHRDkBTFnxC52EwCwqTwYCMSWtpISIdtf5pg81IB/z/G3q1gNtF/rHtyT8WDXD1pm
HImbIYQ66S5DrdVaqpsCGn2JikWLawPR7gdbjEcd4q9rPBy9Y8yieNn5o31iWWU966BLn2jreFkd
wEJZryKg5r6RW5g39snQo61vVj2K6t13umMYg3BFg5jFrdP17thFvb/Soyx558W5aqzgrc9Auzp2
Y3LQi7x8UAOpv80qaOiYgAtZSebusxzzuMx0f0YI+MRxJ96RLRXL3g7iu8w3DIi5jmAZtaoRIsrZ
h68DRRYOOcZyZSB52oOhF9wftr6SdGZhqypK7iNcgLOpV51Z8Xenk1Bx91EmpA4gxeTRlgHQu3U6
G0lZjidRh2UE+P29cRvgOXNrPKTWFV/a9M+Iu2HFXARd6X+Zx316g7Kc0uC6cwLdecvBtQsxRfFm
jlJf8iwV0NKLxK5ze22nI9N5FSgJXyIvN742Up6IQzso/4ew72qSVNfW/Cs3zvMQI0CAmJg7D+l9
ZWW5rn4hqh3CCW9//XxaWftktbl9duwgkINsCiOt9Rmod0Z5/5mVKewgwb8w+jh7VKDeg7qNvbAq
YBuKV/KjEbfvdbdW2lOM1cteVVAG4nhRgqKR7egnB26aHtyyerv+Yv1PcQuIfVGPTLYbOBbET35W
HPLc8B9jCD7t8EbRT2E/ftb1KcPXwpKS71wPUik/109IZMxysy43eP0NR0z4h+PkuD38oXm+Tqwi
mpVsiMcZtXgymmZN6ch13o/wNTPggyB8HdTSxVudl6TjBti26r7TmxrC+sheoI6K1HCry2uvXpWB
1c0J5UZ4N6yB7z3uBlvCt93qDS+e1gzY4VlKMq03Zyvfru6RW6uXqsXbIzRM604ljrGM9F7oju97
VPenVgBLIZ8DrOQ6xt2zE0gdrOrJK56qSn2zEWX8FpX1CoG4/rOZBckC+Knx1AqByJ6Z1yuVeu7c
UpMxC0RmHgQpIlCgmMoOInKY54Q7qqKNp6PItIc0BbxciwlGtACvrmKvBVtZE+4IxEV1EACA/43t
HhHIyU++fv2q1nq1poZtYu7glVwYQ7LlzMBXokzggd7VIYeZjhl/C/BUCMt13gpfxgvTcbKTnzCx
l1NeL4dWteB6gy8ON89vvM5+jHnXPAoZNesgyLNtmDlwStMHox6TDcf1qHbeENqPF4E3qYXHxLiB
hCBh1GnjK1UuA8+xllTsQd67uO8duO2s3SwDXHxsHiYVgNqfRNkWOQ0QDOHwcA9nkPe60jsaQbxV
0l3+ybMisPGp1Y2TTsV7SrIFIIu98YDoGq5CH4XFgrj/CVJXG+R6LXzC4PIEIcXqXiIYc62jIjUA
3d5s7LnhQQCh4531BBp4t+NWobWpBcKHFawhbkUXAoq4rvYxtkMgpIXrzxOtMA6r1me3rsIHz2nS
QzcmwZwUvd1/6tvcTg+5re2ZEIFfQss3hSlhMcNja36B3kYLzL+Vnr3WHaH1gj9E6kTdAxMVBIf0
q3aU7307CUVj22rlRZoQr24DJLKwNpw+cwZnnqEdX2AX815PQAxoZF7rqf+k4mAZGhM4Bk2TbHgf
yRWSHMjriQnvReTKoW4DUkiSphszyZpP1EM2EV/HMOebYbKVza/S843BhvUfyyQ8j3wZWDKO8DeW
C2k46dZwP6NL2lYfi9SKiH+/petfRv1vrb+MvXXu9KFKYbTrKZx2/YikK6zQy/2ACMBKVab9oAAJ
g82xmr7lwV0x9MF3eyp/2I4QT21qYmUZDsEBKPDqOqbNCmOpRjCV6HljI6/WsSFzxJ70HKjVE55e
b1J/sueMvd040zdedQExiW1WwtyHg3ndu1kNg+KxfWdi3/rBkwFz8y574qxmuE/7Cto0mb1KHYCL
o6QsjiDBqyVgT+Vz5ZlfidpouF/x2kq+3cawaJILI3BeWxd/TGKtAWFcrm5Fvx7KFeyR5Sr1wvDg
jKBeOcMLod/zvIM1nQzGk+CiP1gtFjJRGZhvdXLtYA8PbDBnyBaUQIjgkcgxw0RYmBcHsqHJdNHR
RWq1O3A7qRVrReuJWv80NnElMheZgoCqoU6YJmBeCQNaqxzEvmwZppq6vq9cCAaMzWvZitz+0Sae
uMCPdgGF2zC7l6EmMLTRAUrdDv+qwCFeQFaD3xkFXP9Gw0uewjSvlnCSmo6gfKU7t0jc9VTk9tmO
C2feOa587Sx1ydKc/wCxH/hGv/0my3+Ge7IFfKNLLAj541sBfQQfoRg/OzhNFwA9MDzT40/1Flfu
2iuqq/uQP1rZGdzuvVIwRroZEmWFbNZOKyGGO8GQ6NZgFhyGH8YZCjZQoiqA2kdwZVY6Ub+nYjPm
70WiHuLr8LF1/LlIrTEDPex/HJtPwOiUKltA2vbg1J7a+nqCBTQiHNlEmckjlWmjuwT5pLZx4kUH
E5NP0jOI2/574OTy7PYDv7ApOZEYgq16ew3YaLyiXmM2fQdLLzxjbnvtRdXWaKPXkKKXnrn++1jQ
r7j2UnXhrlpR20tEKAEQHir2EtnQhsNzHdwrWUOPGy//IzgyyEEFnUTQpbePE6DiMEes7UuT1808
N9XwKfbtt873ku9W2WC4zkM5aYmlEku+uT6MVofQYTBkC/FMhzW0UfoRaZLOjI6BabylRsCvE8ou
MbNDHss3mqbRAkGA5ToTdpfsaLLmc9yDIMMXS1LzIl2vdgjSo1HhU6GVv6i+GVpQO3Q978X81pXq
YdOZ4sPglzMI9k5rkGayFw/24soU8ksWgAbtQYvtFKeyPwkQqAE1aOSXGNYADoP2huVFwfrnkYkZ
TWeV2S8KM5sjJJjUEbNedcQKJN44g/Es7Cja23G0Cq2sfEjTuDu7iQdASw9n0AExl3kVMLahVqNz
mkMYis/XVja632qQP/aYHGHV4nIDlpeIkFFf2kC4buX0yrijUlT67uJf//W//9///Tr8n/B7fgaM
NMzVf6k2O+eRaur//pfL/vVfxbV6++2//8V9YQvH4dCwcHyoj7iuQPvXtwuS4Oht/i/ZQG8MbkTW
A6/z+qGxFjAgyL7FKgjBTQtLhG59vrF9raoAJv2lSUbQcNvW+4bUOdLn6mtnLK7r2LCXyR6MlXVC
M6zecboNoGZOenInma0F6crBLpXP5FhG66vLYBI1P5XBIz5JAGFu04w4ceIFsjEZDEKgTESbMAk+
1lHnMksXDPf4DvbEQM/qjaOy4WjrzRA31SrHSw+KTP+0plX7CWL62cbpGGbsTuZWwCOJ7tqFxlJn
OgDcFNjs75eeW79fetflLu4sx0EO2uU/X3rI4+VGX3vuQ9NH4wZJ4BCoKXNaZtwoX6sESRM9negn
8KBLwasz9XDBeQJVmwEm9udelQqMXSbFh+P0TMts2EMLs2Jj5zi1fE2jylrEdtIfPVhi7ssCOhkj
clPPE0SfcXndb7or9KeB8dZdWQCnkTAdD/SYmdV418rY3nFu4Z0LSoP3H+5L3/714nCGqC+uDgc0
xHVc5+eL04ukFIDOq4frJN0tHPDyc/6MDEV+D0fZ7h5U/Sd6HUa1Mlb0yqOi7gW4lrofC3gVW9J/
Qwy4XbpOpqCahheTVDXMGhyn+WS11dHTc0R8FC8qZvmLYxSwDCp6dB1zvq+9szTy6gyg/QoJe+ch
12r6JbRtIXeQBHuqg2RYsm4K6D9SKw2oomHlaF1+RM3gWltFHLw9O5sjOBVvJ09BtT9QoDwOATQz
7D6p5nUAFqFsHuBd7zz80peb59q1tgLOHb9M7clhzmodf6cbyX5u6kKwk3oEPTD9ZQeTR9+r3s8e
G71BpLConBgCYChkkdvNOlAPd5lfqEerNauVYU75klppdN+n19E5xHvvrvFGXlhsafEm+SAu3zWe
fiubzYoaSovJ/3BHcP+nO8JhTJj434Fjtgcasmfrx+nDmwpvFmuElEz44OATBfs4Npx6E/LKxDOM
ymfTr603moRxoxsOoRMMJ0P6mKIZFawg4+RIrrJXl1gyj73aw9Ju5RdFMWu021sEECC8d8oY5jJJ
uadB1EDF/7HuerCQJcG6rgVQNqMt0o3XT+aecWHuaY8PiV3OVDQCbYVEEdtwEW9vzb/1uVbwql3/
h3fPz699fTEhAOVy5grfghCd7/58MRNZMTPNWHDxhnpEKjbzZyb4C2crMnyAvjNz2aW+es2Zs6S5
LvWoKgmWXs97KNxCeBZpxEKAe9wVmxp5Bv2erfTb9cMGJKNj18LLDR2oGh4fCDqZEuG0cFLzKjEh
72qx7N70k2hGwRZqYJnx3oDsTIQoAWTdDd6qeVwU0LIJ/PTeBc7l71fF9367xWzuMcczLUjuMm7/
clUwo+KhalL3wmCXe7S1YQakTRJA2LTLLWmihm4cL4biPnKndPFBejmHoQHJJVMd9PNAjBWQkidp
5cAbgYMb3GZRV7EBLe6snhMUMHcgzwEr5HDvaMRgHK69tvBebr1qF+g0j8G6sdehoSKIIYoRGeGG
iq2u6wUYSnK0f6ujfoUONV07635UN9YCU21uvFZa3nvmhRN/wGsYviJWGEOpyy231BKV8NgKKthw
UeuH3j6vaxjkcv8gW0vfAuNn3E7FKrbqaaMcAFV0PcsHF+8IBBWhmoIVPwT7BcD4jph1tT88WJpA
UoCIjNQtVkq6pNv6EQ5KaYOwHCzCZKgg79ybwRbm3sWpbSLIzE9NsBeZ9ylVbXOhqhyfrkWKHMaK
itRgpqBQMfPt7/eI5fz26Pjw2/BNmAv4DscqXLd/eA+NPsPnbrTLi5Smjjqrl7iuoi+qB+gwGFx2
RuYnAjwPAGDo68kvBRQxkN8PXguklVbwTYVKhudGjz+P9KuOYQEzHvzMiMBxhRaL28cVYlKQq6Wi
iKalLNrpoZMeVEVCtYq0I16RG/kRMrGAmuoiVhjNRnha5UYXswrio6Vwhg0VQTR6PyQVYYW8jAA1
WwobdzkxgqLAqpfR5DYfqNdgi2NmVFVX4hACVdM25aC6XanXTgYhCTiBmVfqNdzm8rvAdj5Qr4tw
qJdtn7XXU9B5RhBzgPu2Eu/Vsrz23rX88C7pwH8dQOJ5tVsLTuGMZQcgFLxHMyy3gSzMV6iKNCu8
U4M1dYtj6J8XyHX1jQDeqcMKgupd3rzdDmuHEyLAejgdtmjzEKH44lC3fAJuFNaNY9nJR2iuc+Bz
EK2rvHo71sgIgFbgzaF+EX3D9EnNsqkMnpJushaBMaR3CtjQTZt31paO5DTIAN6O1LMsvPjFAHIy
fLK6YJhbMI1DcBrcZKE3VO9UzbisHbudm+70XkcN1G/AKJsx+3oMEa1hYlXfiRARFMXb7DME4Hfk
DNnEzd4ZJv8VIEZ3HnujBH8C9qleU5mbIULA3rRsG79AZJ9FVO/qQD2BzJDcMbwO70csjOB5AYNr
J+8ekecKYWcX5o95NtWwCSi6NRXdMm23dQfgOBVhwmyf65qt4tbO7xFhNxc5S72LVebpHSu9tTkO
3oWqhihoFoEVTCtb11m8rOHcce0e9Kk6WYXaUrAWpkFQN0zdLQWMJGXIdF0zeMBGdwyEcEyWBKTb
Xg1l3keVg6BeXm/toCp/dFbyZseTAOe1DuZYpvNzadr1mqe1ATzQBLkGsDhXRdTmlz8dJ022Q1aU
awQsumXZwRJPRcWl0GwUwCDhkqyJKMrIYdpYpwqPFOpo48A4gPq6E95SIiqRkx/GTyLPF9OYj09x
AoKGKF0TuRas2DG75SBo5PiQanFDJy0WIBYNu75qKmTg+q5PjnWcl/PaZP499Enl2hZFBMeZfDwk
FqLzgCR6D66FRIGbS/EFnKplmoX8R9j6+65BRoaGAw7g3/NQRmsAmqbV39+E9q9fS8waOLMZPgyu
aZp4p/z8IkQYqmyswehgGG8ixNoHSC8RZQByU2dftuYGUmGIiFBdB+8o2XSPU+OWMLyBSr7rFeZ9
3CnMB/oy+5rjrgS4jL/cegDDHyJRHUQbT0uskM5KC5FVrH86f0miKq02sKU9WDjCGHce1nV2nUfY
QB/PWz4mp1Y21pkaGDIg579fBvPXeam+DA7DvEH/57q0wv7wPfCGAThvwdrTO6bd8zWTFI88g/Mx
RLwQBrCtCXqZt4c+De0FH+zy15cBjShSgPzp6ZcF9OyQKYvnf//J3PxlnuOZwhQCfzmBlwf/beUJ
pqkJo8EoPl0n9FPgVVBCD6PPiAmnOigPtZ1kXfoBW/9TTd/4ygSU6vfqELqN12pmt9FnWG3cetdx
4y2cqFTQaFpSmDPz/OjJcqDlkqfLUdYQDkbKY6ESU16MsHzfgxECX/QtaB4qNPli1Hu3fgoWef9h
Oe78/Hf08B8mfC4+7bgsnmWLXyIhkQPXXCeMvG9VVUMYVt9xfcvSk7WmfSzSaiC2dE25vCICyD2Z
nJDfq+PKD5dxWQdHZH9a2Ajh3zwYQ33v6yQK1Q2B6ywREYKFwK1ctNVXJEPbGQ/kM+jd3l1kSeeZ
Wc9p0rRP9pBll0RZW6qFglV8NINUf/DRKTVjfzPYEIKjIr7G0zJM62oNf1vnGTicFJKpKt1Tq8qB
A/n38Yfiw/ENm237Fqxf3BxqOQZBs0aMqDuqfvP3u++Xpb2+0K7JPO57WPbgBuS/xD1aoQS8hEL1
Heku8Jn1E0xXOCS7amcwD5bRQVmOUBe35j63D3at1O7aT9btsB+LINxJnStAfsKdgbUFgT5KGFBl
RyqutAveIgRdpWe99yoc93tXsupUhhDHHofMXnbwWn1rYEiHd/sbaHxyBbnCdttmXDw6gXmm9qyW
COtVVnGqp8A9VZCpm9edmN6COnkc0lw9Iib3ywHTEa7teJlx7ZKRQq1jgtll5wHohyDhkUpQ4BnP
7/XduW3FsPe6AhP2zq7kssetuwi0T+ZtaMPVdahlcPitT77c5HHuQiiojE5+Gw0XFpSP42Car56j
bSpFo/8tofHJ85bg14E0lGJu4OP1cC26Y3RS0AJ7sKGOCIKMk4HTgdF/OqoeXtmA9P791jBt5C9/
fjc5zMLT5/u2hWAdF+LXgCSDQXPuRbJep23Cdy2c3+cAfQGM2DvhpyjzoWYIDoHwKpBe+RCBfId6
gLm8FWQ1gSWIlPzkQ+wavlWOezKRPnrKkOKmbip31D6UiKBRMXegMF7HPYM+Z4SFz9AUOyQ/vwA3
F//IihPm/5hcqNBGcjEQr1o1eo4gb3vhePpWGSvLQ5N23g54gH7dVHw6g2YfLvBVtl70cbomiH5M
0/tx8Hc6g/sNMfbiZIYScwGIgXYncCaOIkzynYW/hKkjfS3ExML2OBlPFSRUTtSLqqk4tuW0AZH9
jeqpihppM3ZlsDCxgptfz0CVtT5kbQ7drFUqXFPdh5MJr1m3Y1zvP9RlncoODSsXTl/COpSG0Kkc
8PjWVlplH+uoj+FUubaz6xB7+v1Xw1Ucy3vB/DUmzeU2ZPXZTkEChCGnCaqtSNUCxE3LOcSFhcxL
YgZQPGyNbk/lXOThvAnNCAuVcZkGtQuDvCkZ59DCxuTAbbIHr5XeceLBncslSrqqTQNzVjfMge2L
kyEVF/K9wbMftx69w35Az9zDV5onmPpjJHKq3rbx4JhNx/D1gaCBD/2J1jlSD56WyQZpDuQSdCPV
2QlfIgopz9czZf64ysZxWlyPEWHxEk/xnVetozqB6J8eZ9VCLU3f9JbXI+RBeW/DqvR2UM+cogU4
u8WajsqnIjhFabgTDnPyOZidMBcpgnGTsut5mjDgB7jwvFB3Os4AhMasgSbqjoqBFFwTsADR1T+B
NmUIaZTUtQ40KhShsakK/E3oV1GdbYFZAtjCifpHPILOSmDKBV2bcQg+23kdHQRk/u6qsltZkvML
NDv5xZ6gagZrEH/ZuI5U88FIZjDfye6pC+AiNtiIMJaNLCtfWjFv1n4HYeg6fUv7NF0NE4+23LDw
lZoCzCW99A1g1nrhNrm1h4HscDG67otZBskbIG6YFarGPInQT+6w0HBn1KDc4UdXesZ9FOTJYaqb
dEEnQJJjLzQyNe/GE1QX4Ugw4E9BJ0mDx7zwbQjpDuk6LXp/XXOj+AQX9fnIqmBlpTVYwj4yckaz
7+MSaaQWcd053i7x1kw8Bro8LhmCyGxWDBEr5wFeYoEZqntqNd2oW7gI4qypKA0f0DR46F4PVeEe
LhFuOwm/ZQ/wNolWgYWYLBVLVbE7sFM3177NAKo9XB/yVVDbX+loXuEZa/glO3MEVMwHyxj4JbP3
1HatUSC1ZAAvXn+qMBq1w/ITrjn6l9splsrQgwEDrIYpHULr779Zh7dj5F3X9DvanPGDzdX7b+5d
cQdkuLr+Zn07rCBTkS/prKkDMsLkeQBF6BPoDf1upA766+/622+mQUNt/Pabw6SC9wJSqHeNGla9
kTjrtvK3BdKsoBO2BTA6RodZIu2OaVsBgYz0VhF5zsanFmHkIJ6qFA59154N+DmxI0IY8GmIjz5G
D3D8KojES2JLeIJTHYNSrDzQ7rW26Cw2A2oyUEaykBE+AHbyENclqDkVBPsgHJA+gEKbPpQZzEV7
/546AP9hLxlYcUsqFiyxLhhMHWkIzNzEope9WlFdLZD3b6O509jjNu/S+fswHLeWDSBWbQkJdatL
H1joNHej6a5vPbJybPHPbPMNHaudGv+IK6K6eVkUe+pHQ6twgLMeG+ot1amB9YeRx69TObVbYZfp
AkH6eM2bwdmxRGXHcKiw6BoWgSq2IsnhVMZUNktlMX6X0ypVXv1jTKevCIZYzyJHniiuAgV4PzQM
p5ojRmA14f0QQBJIdVb22TIF0v4YBOwzFq2N9RY7NjwVmim70JmHMXd2cTy4W6g8rgvhQinKmrx9
E8vvdm+VyHgb0Cl1hXOM8NVY8SI0lwbUqxdjUvpzFgC+YtTLkkNjJQVg5k2E7AQ1dJ3JRgBODLjI
MTAfMrLyb0Ybfi1h0vvJHVgy5/0YPNSQGl3AUYOBwTO9nxuCDMXul/NGbSjuQW0BA1LK/hmAb3DV
TYBDfjof3NZBzczrYuWPBcToIWS/qiDnsghSuCGpzsTaaezMN3AsZ0Fn1a9+DdUECQHADUNY6tnn
7q7M9FEr35yLCZ5V9tCZdypKkJajkQgrB7IcHwLfLHYefMGXNCBT68mKxWewhFJ4HfX1FowL8Tj5
7pnaJzdGeN4s+5MskGkBURXW9fpMmR9Cs417j3jsmu3AZLIqrSr4HFSr60BbdEurnfKdyRCshF/j
p+sPAQB6ZihcuARru6OFVNw81wcEBm2XR616noQcNxZY/ausadvXpBhn1MGwQbWEDWO2h45WefEF
fMToVLUDHn6NWcM5BJzl4ELMdEENhlOvfLw1X1ph87WA6uxaJoPxknP85fU5oVZYLiYpUmTjAd6C
3XV5vVy5bUczQJfCi2vAbCjQftA0oooB3kJM8LWZ3HA9TEW1gaHM+DzlsMzRFzrJIJEBLdPs6E6G
DzRlbM0mfJKekHd8KkeYsUSAhmzyMIED3BXDACCDAxkMhCZdZKG1pg81mKH3YAzwWdVf08qInUuh
NyLF3K60Y2NJn8/I79AgvkoX60uqKbJoWueQcJrTIKrrAMQeMZ08UskdWh8GKj0+w3lurTHNNXcg
w808AJyeUm4Y90lY7M2gC18GL8fFAW/3GlauKhOINZYNS2p1szBdGMjCYkmKKDNAwT/SQrATlfQR
LQBinpQ+IpQGoZGPTk6J8/7D+08lrEPB7zkARiwOrdNhdtqVg7XpvfbO0g2gLYIP+KHZGIoNXvru
dipi2BECYicOgWP9sztKF4ZJ0/AtND/3PIRue9tliGf6djKXnmzmAt/IdYn1aIKVd7q2OmGfalCH
LlPF5NHO2N17Z2Ugdzu02eJathD6Bdm2bGBapA9WK1jKsvg+jfz0ApQDcjfS/966KdqsVmRLq6lx
m9GJap5/bYvGXIJUwJaArtsQVXPjlzQ03GVm+Dk8ilAse6jrBzIpDlQcbGsDOCFmUXngPKipWOaj
Sl5CWSEppf3ZMJFOXmB8IdYVC95b43RIFhDfGrfU2jHvjeeyuqOhRricbAbySVoWZ8TRnug8meLl
jn5Upo8P9v+ffxS1Zlgs0o8yINaKyUJSroNxYgcC7F6hu7qogGWYBVjJXHUfqMtVEeIDyDc0AuRK
dCePdCFuB7p2omNGupOTZdOibMLlOA1zIMziB0B6picbxIWkAdGbSqzPMUWDsD6VhGlv7Ykl11Ja
jAc7zPsztQWNfwfpNXFHJStkDyVUQq8lAGRf2sEzT9SmwuyLKZ3oKgDPgjBEmov3x+spWJXO8GwE
B5J5h1ZuNVP+CGyP/nFBm0N+wkzFnloVvvMzM+NIuVGr6wR4plKAptuQPbkeAjQZOzZulWyR5cwf
J9eL14nBzAUVw5Q1R1EFnzzmRriLYTkbjhCOo0bW4FS5Xfs7VRv545B0+UrFyLZQax/Y2aEe8Ua7
jm0geSPSR+qaKajOI+eCibs+qWz7bgnzjhRAChzIh5jGDkSOtOrrU2rDJSJNMnMBqER9ckpYNgNf
hd1YAi4zwnxjda0spY8mOMyc46zjWytUI9z99DEYMD2ZnX2qerkdJtANoHOpHky/z05lJE/MMI0c
uN8JCzbThjOUbnWiutkHI8CDQVbmD1QHz7LPDqIyB6qK/D7Y0EJopAOMJggoVl7j7YvxgwkUXCDh
00lFGmEVK5l07EI1psRcb3TSZEVtckz6c9uN1+7Uox/gXd4WTrKhokAEGx4M3WXyhs9QPWoOVN0Y
QKjiBu12VAzrkoM0BuYHFWnTV9aj3aTpkc7kT2DKRPh6gX2GH0ob5ixgo7LAjZKeez6wpc3abok3
TblSTe4taGCXm8al/37919alPy1G6AYAYYmjTLFt3SVpvLbkqB6ou6OQY7fYZL3/fBFyrIGcFz+B
ddgc1F9IK4RzmHRBpN2z7XPiaZC9IXa3KtpLBm8FUOZwpNK1Ct4pyAAPwxrc6PfhiIXZYAGM3Ryi
FVtZDN4y5aCsjAA0n7tYZNdNUAvtnRHs/DaHYlBWQ7lwGNR7P9tHULD14NHoyyJa9EloHgFNaI4A
dWaLZEjl12BLGYNbO0Ns72/tNB6f5gyLvzRfIWHpLUpk+/ZtA5kFMrq/FUkP6VYECwxKQrozGKfo
jOn3062VxtZA2C4qnw1bMRT+XW2bPyi77woJtb2qcteU3ces7TjCU+LSYBZKvYLYexp7SE+HWe+v
rnZYlvnUtVFz73O/vE/t9JlATUUcipVXFP6qxacT2fXZ6IIhC754vr5JpqVGlR0kli1JEskCgK5/
upBcWjLIcgFVo2E59nkyzjxfnSFhGW8J63atI8SbOzT14urTB/t2YH2KAWL2LhO4aNDElhMH+lqB
AwUJR/uJWuEWB69qWHSkSR+uBoRo54XRQxjVtHJ2lIm/NJHoPNt6M0LI5BxmxZfRqpIdlahetNb7
UKqjDXONYTFi0Xbn2JCtjqAzvh+9unt0krZeNqWsV70ucsP0tm4cRnNqzXns35UV31EjVRVdt/Bt
Zt5TCdZHUFoes3wf1+HHozFzFYWVew/T8+ZiJMfWUv29qZ3s+wxoCD9o2IzaqM4NDTiSRT0CQro/
1fnJsala69DF2ek20B0HNqPiLwNt5QDhgEGg9vUIU0zvZ6IBcaaCTW4JkZ4U5gnQzzARwgq9jWEo
a6+C3v1tDzP8lekFAPI1iB4hkoYohSaUAOnRl51zoFI7GM4eHidvVKIN2BvjPIZp/drOemiudyK8
dIin6sF0mCBqDP10R4uuTiCgro/YSMc59L0hL64E3i1VsPOcni36J8VQKF9w6Qqo2eLy0Sauqn1q
28aRSmMPSvTQm89Uqry+O1S5mNYpkqCHKJQwB9Wb5N97TuS36yYpX6lHapbvPag4punc4UUMh0ne
QE0YfK4J7sMzH8Lnp75M/TumGzLdkHPgkqHtC8WFvPfvwBt/HwHi8o+psMC8ctJtp9Emtjnxew4h
08mqL5lGnHh4tW/qAmEU6kB1vdZ1MgBrvg6qc4Pfe/5KeUfXGeZuYkXAvSt+ok3vD3DUgx3yqoM3
Fhb0aJBCY9ZH3cJBRR1shNSoH7UCJ/rYwWBvQyJpynfhbuOKPWmk+SZyBzNqoLJuNYLwK+C7kFKQ
sIVSfm893PZCY5SLQtcZIVp54n9svfUbcucA36Ivsu/LVwRnh1mPP/8JKXTrUiKxTPWVkRsIm9XF
hg1R+SqxTMqGwn3uWkx4oKaKJbeuvw1XMBzaV0DZnxsL4kMTLLlesJCAlr3eq3Qd7VEdtVK/vqvk
r63C79/H5lVQzf1eWmtjssF3bCT0rmCqsAOWaElVt3ray90mPLaC12vfSaZHniJlB7+Vb3oH6Nee
dmT5XuNVMGW+usoH+Eu0cSt3RmWe0wBriIj+crRb+xN8l8TYI0CCv6mrN9RgT5bc+f+MEPiXnq6s
Lg8ePIDr2NPCyodm3YvSfMSf0lj3aagWVExrgMYdhG1mVKyHBMs0zBTCKrLauW1Yq76PY8DAMNQH
WHVW4snbG41tPtKBq7hEYFUXpYsD+wqx9gARXkg+j+IMrbhlIa3hRCnKZIDbK3PCRQcCG1AJQcPt
F4i/QZ0yyYq56af8xXAVorWGKkFZLO2XqqhfR8dOzyHin49/GGSYI1uo3HKPCg7phhEnmCstwhAA
Wjwxi4h2+mmBL5a7cW3XWWWGpdYj4PqIj+PjS0W75lhZ6Y8vFRtY486nTJb345jynZX6xhyKXuMn
Bv2redc62QEhl+4F8ELFYX9BvWTBDTAH/eGTL6C/DO2u7GB3BvWiwX/qZRug9SjTlYiGJN0LN450
hKJp309LxV9Oi1512uer0ujNxWhZ2em2iW1I+xXseKvJTHzHZ4DXzavKKQ7UAKMYdYKOQXtg0Gj+
pDI8y/jOPMHwzd1kY+msEmSXP3VVvUCyN/oSe/CjCItGHGKI+t4NHdzrr7g0jAyq+P9Tdh67kSNb
Gn4iAvRmy/SZUqZ8SbUhqrqqGfQm6J9+Pob6XjUajcHMhmAYMi3DnPOb7DVvur+uNKLi80rVIf/v
lY1ZWJ9XKuAabqGPc9UdE2xHfsjyMKE99meLqWjY1IP76iC4squGMblvGy27tNpk7gPHrZ6JtJDb
8gb7j37pQ3VVVs0fvViSbx3B+C0AQXEVdlSfDYf4HXzm7CmVkdjERd78TEYfwQ4yZ1nEjKrV8n1J
ggb5HSluKH8OJ7+tPlj0F9tmsolF4aGFdNfsf2fBCTy6T/5cPWsyCIwfZWF4m6hykgeji8yj72fu
sbIMkkRQKXBcHqcP261wJGJuNbToA43Ka284wTVqjOplgA2yqbF7ORpBVb3opKpg7gbLprZF/TLO
o37rML7kuateVA9n8o/xMucPqsptA7lJfV+cVP8lHpxDUxj5VrUSxO+uKN09qpdSVb6Ytrgm9Y+q
1AkrgDqGJY26d5K02t7FHhuVX96MG1sVeOb6u+o7VUV7LRIH8n6iWfgiJcULoavrkJfVdysB7m6j
znRufR+Y9AI/RxrV9zmaEWbtbf4U2LK81/pP1V0zgJlNPgt7VURiw6u68aOy+uaISaLcq2osabed
nRbQYgrzVJmi2ambDppzrngYX9yyg11p2SfggNlTVtlYMNng9KU3YDVWDRFTYcNcTTT5qe4AjIl5
gK9XjtnGjdv+iCCbRoJ0Lf8fL/681fpq/3oDIyb/n3YVQjqr+EaHSAPSJK+pga5cb9ROqOpLY1q2
dTxan93acvpbt87P/97NZbF00lkn38+JcncnifgryboglJ6B9UW32N90TJRLpL3fdD0QN9dtRLis
gyjrg+EQQLPZqaLbOE6YESi4U8XIeh1it3sTVmtfpyLOSGNys8F14IX3qFWmQ+gWc/8HwgRb3SwJ
ToBRu6RGEHy3LYwBccHUn9DdGfZT1mmXKGj6Czx9f28ltfaYzmj3Cej6352hv5rq+iVD0WtM2l91
idvI5HUjYrvYSNdRUF69eu5PKJLPxzSS3a2YNQSicZV5I0H0u0gH8WesHx3T4n00hvnq5/6EsRDP
nrbyBdO0MQ6QPPpzJxaMd4fS2SXIuL7o60BBGnP6qbkSWXJiYlh/DsfM0qPjrLXxtpOm9VomnX+s
G4IQqjiDDjxmWpZ+FvGrtY5mILPP4hjzlBa42G31KrVfc30iW26VJfMrxc5JJ4pu9dnZI119bPDE
/Gx127g7ekSEPq8Vlcc6Lxe4Rq7X1i7ZEzkbOHmu7wqmVoEDoDZ8thYOnODe1xEUXVuDoE6OsaHN
n615EGmHeDD0z9YlT6MDKXZ4NeudW49ECO7u1merY2Da7Zhox6tbiUS3DnqHJK4qMrcZh6WXKFCs
15bTuBxMJ8L/Zn1dYzCnA058sO5meZJ+3R2juXzFRmqaQgiz8l4d+Hn/OkutmyeX6e6fPVQ3AXs5
JJGXH1RR1vhFl8LB/2p1Ai1s0weC0gEZq6Mbk6/loXPjJvsmRsdWVap+6hBX6U8vASSsSqrR1ZAS
7Ytxn67Xf3VNc2JReUou7KtOnXWm/mKWuNN+3VtisnvxhXOWScSMp7pFKfTpBtmjrbqxUTD4hAlC
AAWE+cvXi0UVTjKNVj1kbMj/9vqwcSR6VWW6U32/Xswzs5Pjy/ruq76PteKMDPmbeuWveyel6W8I
jBmf9/CeI8+A9bs656iDlmCaIwIMz+eVIPif6jwXTheqsonryX9PHVJpSPGgHmFpxVYHYHH3eaq6
dnWuhaLDWlG1/C+36/LkYEYxqYX1Jef1Pm7csytSZXvWfNRiAnNnpD5rMySNg9EITk3Mv1wVXSfz
2DeJ6l53gvitxY5P1RuTb52aVmcZO87LuyFh9bkS5DqAdfu1IBqg6rMimE6LmOB5qpvjsESOBIgo
MRAWtAapAHWouzS4a9eDKnad0+z1CM6/qhubhiQ1Of461E3dJjKVevep13n3WS63fWAtFyZhm9jY
2uBG3rAj8MW8kpWss1VH1WIkOHCuvcV67Ve9Ogsi46/LVPHz2jZ2znaFfO7PJpeHeTa1OyANuW8X
9+ow2wnaY+tBnam6hITRFkh7u/lHA6rxcEnXa1XnVBsOs15X53/Uqx7qUtLk0b5lufz5iv/2Yupa
ow1+EkBcI3OEfvMxmvc6KsL83BwGrf/rUCsvzByG0MmN9V2ril99RivWN3qgjQdTemnoGE6CN3gb
n7y6yA+jiPO3JMoeFTtokVHK36L7e48AXsH/3iPSmm47Lx1KvwFisEHfEbzq4vLO1L2dbWGb/FXl
5Sk6F1/lrytaM+uPVtXcw3Qq7lT9Z2dv1r3tUGBO6PR994BtACQlG/OVidhJQLqv9Y44jFVhMzvd
w2dlXcrDaJqrJi911XqQbZ7s2GPrW3WbzwbDwwooQxh90VdHrtWma9JmfZPnUb/5qkt94Xmf5UrZ
cH01GQbKuKG6UlX+rV2VpUTW5B+3+9eO0/oOVIs6qDu6hv9X3VeRp46JXfXxywZzn30Gl3AbkHGZ
wjqe6/sJY00yO1WjXxpoRrolKKqWPpJmv427Fposv/JeVbqtu/q7zFa6zVpkbK1RPjWJzlhiJt7J
DzLCJWObPZr+u2pTNYCH06NH5HHzVec6WLIkJcRII3PaJwFW4Kl6Ut3VIbcClu26732+hqqzhZ6i
/yLk0az88WgUOhiYosjvCcbl95LYx1Eg6NFElTHy3/U5qhbVJ5mmDmj9gCT32ls1QIM19tVgof5W
5Oa5crJBvkQF3s1Og6th4MfPhZNMH0YB/aB1io48dIO/YB4DkCjlfJ4b9BFYOMYPaKLitalBps3Y
OodjYc+/0EzYwCca4zDvR7BGVgBmyUYbIk/6Fy0iiQfQExUWDxV1Pc/Sk7auu6ChVTtrmqeXWsIL
SFxMEgw/O33eCc9agisR2p09j19elNdoKdDD7eqL5Zjkcb05r8kO/aesztRBJrI62tJCtyuO793/
HgitIWMwMawViW8edF9+qMav+n/0XaZGrNi2f73H16Ui84cz9oo7de+venX2VbfUfnKXoIC+voN/
vNJXnXoz2YKKto+h5H+7+qWdHBq3RDMtduQ9Gr9VqHmxtZ/8Qu7adIGKUTwGHpxcrer8l7o0H2qc
tG46idQX2RtLuHhdfhnGInhZol5uibt4fAe02nJ09xbL/525FoPVFnnRgOCoO6VDa2ABJH6oRgfV
p6eIx4U1912bOTWOejGPeqaO0apMTAYKLIMqq1MU78cziNaVwjMFr0WEZXs+jVdVgpX7XJT6ePss
CZvAlj89fJZc71gslf6oSkFGhMRFAqK0vG9QCWCAj91yUwcTIOyujCwdiAJ1ZWP/1dCCqMQ9x/d3
ne70LmINawv6OGHMCHX8ukOD5MMtjcWhzJPh7qseCHOwKy3QlwF+qlvwh/YOGTn3oQN082BXXnqc
bQ+S4FADLVkPFlGR+6IgURWxG2FVSl1vxQerXSaWp5RU3zSxzbB1E5QHcGp66PG/SrXpTk/mcVsQ
2fqJoFJjuD9bRBO3elaYd5ZWe9d5IK2mGhqEA7Bg1T+G0YGOu3S/4db5h1l21bnAdwM9x6/T1AGC
S1pXLps0NqtzZ7jYsE1adMKdg5gz3FjXaesXMeQVGbOyPRHcq18KFjiHFlfzrWot4Inet2PxRjA6
7zb9uIR+n8inek2qIhi0hI6HIecQB/g7QHbDIaYv9bM0ouXzkJXj34s/tcUt0GzW4gtRIShG61m0
VOJvRdXwj7p87Vf7JW7C6hJj6QCR686xBQ40CUHGYy7EzhN6C8E5SR8Np4XU1Mjmpxzcl2DSrZes
n+xj5tnRPq+H6JsGI2QCSvOzWVCPLYe5u6Z6Yd1PZDs3TTuVtykRujzEMaTCEpQX0iZjdDJkhu2n
NKMHcz2wa2qu48pJTAn378DAskiXIwZANKpuTNG/CV+nZ3UPdRBuAgg83sMwBpcGnB+belQpbWv+
btU1oqkk0jH46tNDMoAIjwZHXFMkOa5VI5DvlZFLJILiV4NYi4XdAX2y8NP6atBcp7nXAG56TYkI
cim9dyuOkM0WrXdx4Yh/G/uf7lodYed16tfgIFmCJgTBHB8NaMuImY0aRreudgcP3N6NcUHiZ21Q
darVMdjmortPH+CwzQY5yVArFu8WdCDEfc9Ofupz/iSbRnupgXYd5WKb+7wptffS0Taqw4xZ+rZv
MvtOXRmVQHWUiw6OMU+FoZPf/cvVo3NyZrvMuqWuY96ISI77uNAwg/lvnTprU9Fs1nDGfg7mAToo
O6Nhnnz+mFyrDk6bm9egelEFq2KACAtAf6ep8n557dxnO9bd+c6GjLn9ugpNRusWW/UQyjnyDqpB
vZUI7ANuTDF+AavBuYeqgtZL8TbXXXYbaiMOSegTcG6X+eA10tupbn5EisC1A+bdtfX/fZUzJM1r
j4+WZpnDA9yR4QE2AqotFpbXZJLuvur7pCRRvCw+20G6qYYs1/U7QqwndZGq5/Oi39GNa4jLs25k
u4mwj777TXf0d6WPlAaHuJq931oscWIw/PrNk5q7HQLwdVYsupPE/OsIMsu6ObX862q+0XfQw39a
cf+b28X3n5KNSszRW1WGhIMhVxLhzarqvhq6YbqVeaZvzdwADAydaTYQyFPiYulgHmI98e9VSdWv
VapXsIjo8Jn4NcsKwJ/tiud6NqNHrXgCJCye1WHBXWubNlOyV0XgoqsjdjMfmnRBo9Tv76TRzTdn
KdAkJeu+gR23nFRj4k3zHkPtcqdasS6eLkWJpZJqbQvE2WZwXKpRVcG0AGprzzdVciJiDJG8i9je
lOZ2tQ7PV2eUAUDpNgeQvlHFL+vxT88iVZ7WPrLRuo2yJ9c9f4LmbszPvo8Cq6nhScuSd3nW9GLd
TEyv81pSVbppvqH4m9+r/pK/7KFY4I6oRh8Y0eMgbAL43CyATIFeCkgxE0ckM7nidMYScGL0qfPH
WXdZPdrJPXkpfcsbGh9RKDRZ2IaMm49TO9SAK81sMxcz1onagOFD/x53TvCQnV0Gm0cPmn4+z2Rb
88I72ETX974XuHu7yt/rtNYA6bvaRpCePJKOPaHpnDwGEYO7Ad30u0+g2+4Q2zZMGEUVW9mrOtMc
4EZNjRan6fKzptpYbFqrXvWrgw3xJ2ZpQrFEzpiSRz3CuFpG9tavTKK42YokP3rT4xysK6IAleaY
10fNZK7Oltkum1czgbCPEsqZ538KgbH9UaGW+FTrVnyK/eIjGOIfIo2DQ5QYwTGLNGJbbIeZJRP+
Rcurk8z5wV3RDL6cTmlb81mRQvITHKdtJ5xRBnuoIZXuBQoWWQT6vDFeesv4HhimH+ogwrZ2HxHt
1LywtUgQ6TPAnzHuN8PI00OUoMQ+rMOBDfkX/SEIdJTsyROG5iIgAJGI2AF69uAQ15PckunYjWPP
vKzn6WUCthiKqrvvCcfHROx/ZU6JWnBjdbu4Mpp93WlFONoATM182CARCtAp+TDcHrJZ0x+wojzJ
xblZdatfAgm2lclp2AVJW4ZGMv8Z9T/aEiFt9r6/UTXnu5AfCEYe0qD8NhSAScy6h1VdPUEG5J/W
1lVoat/iMts4bcO00nQ4yQn7R16+I+G2t/hmygCq4eTJ3zrLhK1jv8EGaM5Ajtmd4NsT2ulAyEDT
xo25lDkAK+e7mZgLgG/WlEFSiQ0dPuAF7+qSCXYu8A1r6uyauCCrl5i8nZNhNzFV/QG06A9tLMuX
PvqzQQ350LTyVSM6yjphudYTAaQiWbXDppzJY/G2umFewWPySZYGgS3CC0Akx995GrdXY7bwtctf
+mEwXi3vPICg3GiReDHghWwrRCq2E2MAEU/7hFP81V6mcyV0TNWy4jp22HcZUGR2S8aPQaJ3OCTg
Sc9JfAqabueZ+GBGVYvbkT0+9kbSsvjsmkPioh85DP0D0I+t3c4jKGT7bFS+FupJUoC065+9pSJh
OVfLto/K9izS8dT2YHNRzSI1C3xd6/XjOMIxq+wS4Cu4LhwIyPYnHm44NWmirsf4b8BgI4FU6HvA
nDFAEn3jHro+QQY10TcuCEiBisZxWeAx2Lg5hUZUGme25f5m7DWW7lF7IoYd2hjNgeLQz2kgoPo3
TWLumrmR5z5DA/+mTht4b3n4t7bF1KkoK3c4SL0/VTWBLtCRXKXuYqjmzxvE2D2lkRkW0zIeIHuU
ENftNuw6e0ISZZFnESTm3un1m27WzRkg+cITlvg437A/3soZkElvzr+ZxFxoMkvwKMVqDMDKIGT2
i8+uiU5GGW+i2sNOLPd/PWHN9ZH6bOBmr0nC0vxput6ziPrQJKd3iqEd77x0+KOW/DwiWB5q20WL
uUaGmwx8Va5650Nwa3PYmp2Ph64rXspkaXZ5DxC57X8XHvIzAHU9FHDrerdoiX8b2uhULL72HKHV
HM3JxbD619Lpqj0iNB9dmWs7L5L8eGh0IuQ03OuuGEjhk6g2ZPUsk+F73NodopSJe8hcEir12O+j
oS03vN/sUhTTIUj4Qooa+R2zcIb7puLLMnLxUozk9c2GrUskDlla7BcCykdXyLuiqFBpyqrXsdY3
YrX5wXIUxy/s78hoZvuuiu7aGoGQjIdRN4aHOjLeE9MjVCPbi85+Y9Mvw7CDueicNVMTxOwz+5QL
9ErarvlTGFUVYi9u6e2fCC6l4WSnuMzLHO/b+LErLeOI2HIb984WMevKk896DmnZ1pMwsCa2vn5x
TTw33rfWiFR0DDa1DYqTabBIyPzsvWuDJewzf9548q7u8tB3Z1irQWmGXlH7+4p0z7UHstjGsruW
Tk80F2UZdPHgYXVCR15U9q/E9NNQDM67VcUwsgg53YQeHMcc+Rpfnitt/h14SJk5wYczQp52rPFU
knkKE0G6mMl52swOcL7KDPwNYejpyM4rJ7uGMFFeNJd07BiD/cne44Nihv1q2mrlxhvc/Ansantn
z36wTesBG5QMcqoY04s6DMJJL2RHL3nRumcgUAUw3uHZzyBYEFkKC1cL+679M7WcN2ec/2jNjhxY
Yt8Bxr7UsBC9mTii7frNFkmLbxLf2B307RcU4p3rxHQfdm3eHutYFg/FDA5PS/pH0S+h3Rf5rmBR
tzUhZqFvlmLWZoxgaQt30xuYZDemsNB28rNjW/jxHQ5DEcJNVnJZgsI5RazUziLJjHM6WjA0k3K5
VGk2Hkv0rO+AhlsHQ4j5fkiKmMUstFbgMc1+GPG4JNdk7Oo08x6KLk52cXvf9NB6bOGSTIVrjAwK
S+KywbIyQcd5s6IgN12mkze3gcQ7QjgvrhXAPV9E8yrlcdBcrCPK1H/tSNpvWs/pMU5IkIvugQFZ
M+5auB3o35aGnZPRDNW71pATDbJuOtWO7WyhvMqwY7h8nxyYPgm8lndoxR3gZLAP4FQxcOyF9c4E
hkkmVK33ye177JiFjk2qgxUKcZH3GDZ9yLA+vhNPZ8OWNcO7EURDWICSeg8cVK2cxW/f44ohAknK
5h0K2YQ+Omp9sWad8Y40r0iJBgQkvGiriqlYzGupwSKakvely+oNvCQbTHfc7Rt7YpK17XPisieO
Ynu4dujxXiWf9TL57R7AGXtlJqBtHRRQLXPPuWetTUQpeNCWVnvpMr6y0d4MLu8StagMVfZpRO4a
fZ8+ttYoKMJMQKOA/caYIbqTbWxcION7XdckHjjyhz/kpJiReUGuoXompzPvB6RhtiCF3A3GZlY4
GFZ+a5zRC2eRWbuMEHBoOcPBrLIAe/l03C/1dcia+djLNLoufBYtde/ALL7mSSQeCKT2IfJiTFmt
pt9QtUecsVweXHtmwq7aeUMgAXQdIuwkptjJ6kPabyAzdHtr9bPty3SDMkl2c8e+OgULprmodCLO
UC/fq77CMqZaDg0Gi7u5Dt4AB2/RNUghvvD8RwuI37nxBR/FBRuCd3S3gNb23F2UJXEY5QRaZYuk
keB0n6ZQhkSEXJsx5g+ull3NdeiOcwJXbtG32x4ZWA1JPSZuAfGBgACyupGz6YPCC/WiIhHJ9NCl
kfs01gFBdafYy96qw7EiqFEFsb/N8PILJZnlnUxqdzv77XBGc8W9T4WR8qdbwC1IwmWGzYBasoS+
eVV6V1oNIF3rbkZlcDc4c3qB29EcWPg7vLMbEnjN0UD8RGgyunQ8quh81X/Y3tLjqSec44CqUJKk
hJBnz9h1XVQdqljkGzt9la7RPMTzZIZE1L4zepNhHsV8Lp1wmIc6TGSs3dxa9tfJnbSwJF1/L8Uo
Nshv88H14JzgolJWhHmyrn0g2g24oQf4U7WIiZYOXuieYWAygFRCiL6wrxvZFXrjnr/EdO0k2UYc
MYNzHPmY3xb+PZr8hyHW8nDw9ZtNQGdnufMcGp127oLqVQjXuys77Xc78UNNjmHd23VT7uSc/ZIW
+J0WfXhMkB6qvk3v8mGcQi2dvXDCMKJj3vegnoeB7hZnPNkjtC8wghIDTOk+ivDPQ4VFeNpve7LH
ix0B35rqZJP0k7ORgv9JX5vFWRMDFFCLwOg8VSd/HjB58avmDvm4q96ypbKAili4W5q4pwCWZUUm
CvfSTgHmPBOLJ6Md5AGS7S6ZNChrjViOhZNLoJX1SyerR00H8IZWujx4Un4YIjc3VmvYPGE5D19g
35Z+giW3xCc/xoBqjYn2Q5LtUPZmBR8b81Zn91EHiTjDUdLJXi3fpbTAyrEs2PJQoHk4Myov04SR
VB985FFph503EOtAcWvKkfmW7o1U6XSdABkiPyX3uR+/eegO7abAxJhW5Ltlil02wwNf0DCIvRtH
+k54+RveTtMWqQ13h3quvssT0ISVFqOZY9Z35YS0mYyYogrXtkIPdb+9lg7epivSbiOi5EAMLj9n
qCi7uuleWOPf4VvaoUifPliGoR1qHqQwmh9yABxjkYpHyX42dkg0Wz55EwGvpGskO1a9NVnps7Or
rXg6FLVrbFMANqHwUQZOb7GYHJY3ctgUICS3jpc9JoG4uI7f7jrUjslbF/p+gI53XDw9gPGLXg1j
OFSaISv2PRr+S+9WKLOl2Gogjb+PZn0nPb8NoSvn+yhwGEkiEe8Q7PowkFDaNb0cn42CsFAB+6Yx
TVzbggD7WQsNtyZKpy0+ns/8VD4xFv8H4c98LzRMS2Zr6+VgZGKCcqD1vRZzmhZtQjMqgPlM4i0h
PgPPdaOBDQTU3rWbgSXFvnEQo29QggAdXnVPTQ6FyyIRGJDzbycQ9Plkz6HOStrucXlj/PmJzMJ4
EWn+qEXNshl0I7oX0vpwbfLwy1Cf0z4Tp3JmuLY14FwV2Yzau3jsMqGeXrBR3hoYCm6axkDcqoqg
zkXglDJ57swSkNeUI88ZNyHSOPpB19izDI3Tfh6cBRSEXRW4XLnOYxRkyx6OJr4mGYTUftHYqU9F
ChAgaE64l/bnaRTDWZ19HWLX7s9FCnQKTg0ztUe4HXz7YS5z/8CPW5+tXK/PLvGufbdU1xnd5jPq
Vss5Ldi0BfCSNupufkcyoM+nQ0OCESmhC9ELPyTUfxVG0J6zpnxr/YIASmmP7XFJCrbIAaxmP59R
mO7n82j1yNJ7Eltj1yiK0HHKkC/BPg3a6m1YH6Z5Kc/MIiWboCnaOX315iagArohrrg/oRaJZXJh
VxstqRL2Un50VgeWr6xDk+zqEHbfR5renpe+RfpsdA4tw+G51TOwiwnL0rBpq5c06/6QXdl/flfq
TH1NyeIgYz9Hix8SeBSHaDUWVfsMdeavxdVlkd9729blxJvm4E7ReHbjV0hNNQPdzsC1gd0FWdnA
S9+sMi6NjdSb7NR1Cwn3ZWuM2aOhBemunPhgJN8cFEVRgmAFL2UUbRik1jfQ3IZKXjON4QI15E2S
zVERJnoUHZa8OY6yQVihxOAyTU5jBy9RY7EGDHayzuodIOZBXthbXknb1ViPWP6yUafSSGq2v5EV
Jh0gSqRCoH+/VGXA1mq0idfgLXYG6GCeBRzzTe3BY2t++kv+k7iLzzcbIQc4mI7P7pgydmY42ibi
pH6r2pyqc7seVFEdbMQ8+JuvP+W/NUe1+/feoxfI/TyKZx8ktFGPG3yzP9ic9BtpI/C3czUbgZEy
Ow5NEZDUoUNcY+Ve+Sm693PYBi34TOE1QO44DCD+9vMvgT0IGcDJ0Lq7KO+TU64VKPPfehwf930y
PJZRfZcxDpwRPMfsri5+oAwYEyiX0LR67IIX8yaR+Sccrvk7L2u1EGA06YQ4XZ6ipigZu5dib4zx
o0dWLCqeE294bXXfOgxrmEB3nOI8xSh+tq15mQ1cig4QEbznvuUZDgYfvGRRvQSKBomTRBlDpBzG
k1a5GY+OP1/FjLae42mSVRNxxgDxhmbIz5EukFjvNJZVkLEufDUntGA0J1zIOofaBEjLt8wwC2L7
GSXXsq6zc1Atv/ixsRoCtHqyxxKbVDNFRosUmTl2wXUUi3UgqFzDGtukbCG2Tiurm15AahzYRm1E
Xqdhn8fVzUnJOKNJhv9CeYBov2zJwgT0QrvbmhApxq7I9JfsHdR/e4nK1N7gbl1upbY0dxnCGZZR
aW81w+zem1r/lGMx9YgNKjlpZ+n+mDJx8JbuMACWeUY3qjrwCJTHiDj6W1VGKCak2o8+susNklsD
iFGRXzWdfY8Mhl2dJ+JHXCevRJI2mKnbH0MsHtG29X4Xgnga84JZau4tj1i+lHHahK2OA58t3Z9E
5n1iAYxRnt71R4IlT6QG4bj0DUQroiXbKpbZycQ8YOsV9nJEkHY5LKQOtqA0re2idXLH8nFb1WN6
0Js13hEQkSqJtHaid68A/XGeFMNTCZ/ESqvkI9JqFyY4yQTzOav1aiWvJDvdcpcnOeofnTTey7Fr
EJqHMEm2nzwMtjupnwboAI3lFvns7FGkWQG5NZsZpHbdXOSXpqjHi7NG72agvqPVNsdgaLVXXMx3
IrAIqcLY20Z9vpviNH4FKfhT4Bl2b7em9mLpjoYTij7u/L4A2ehUyT5vJx8JrPjUBj7YehnNFwKf
8Ta3kVMayCAfMVfY+ojy/5DBaG28zDNu7ACsU1sn8iDhnj0ndgfrnUz47xYlaCdIf7V4S7OeNqzH
oMrr1UbGPgbWIB6tJiK0oYnyj7z+jaxAQo40qcOldYNn0MbRHuE6CMPNgl3aki03Qgy/ZrM7LbPo
nkfZ+Y89whZJCZ4Zz/D2gKg7w5HKf+e82bPKeWfk0vLwq/zZrHqqSlVWB9X96+qvun+9hWp2l0iN
85FZaKeYyCfsj9Wf+vO0GnGuVmV1puabIdHppMp/O/1q/+qu6tThH3XqPqpuNrpya+n1FLK3y/MQ
SHDNpLqe6iitnQmn/qfWGmwWBGt7rgHZ3WGt91f589LPo5hJA2qOto8z0ZzVoV6n2dGuEB9TZVvO
/ykjRM4qckjvqtmMnxxD53HwC2sDiCh+UnV14TK6p/Z4UHXqoMNN15MxuvusKtzsIWYY+7qow4Tz
ZGPM8FmnGkq5tOR3Vtnq9eafdakmQ8MY9NNXHTvOjWO41q2yc2OX+HV8cGpU4yutca56bevXqAgS
pr6p+9H6xlsBEPnZ1LXpjDResXPxknqs5oXtUzyHeE5UHwmIi0OKl+eRxAisZdiJ+CVuDTMYtkOb
E0uJynu3GuSdneYHnzn2gikrS6Qly08wxw4ZW/5LifruAXGX17LNvSv0Q32nse1iWInd+7GbUlb4
+n02dWfEUIoLRswCdySA3KColp0VGC7+NQX6cdXyQ3goiPJFB88E9O/LrtU/0Fsrt2J0y52+GA+k
m3u2mD2Km1U2bSRClQe7rcj06AgyGSZEOZbe22wY9NfGGwGMdtnKpiCSlGP1hZtYbL2n9S9L9pKd
MoDGPnbeltGutwXcuac8QaSgnqqfxPLni6pqY7O/BnlxUiV1gCgc7yXU763qr+q63nwNnKG9U6Uh
qRYyTNN9180BOLVObKsiG59KEZXQYJNxp8Xj+KTqkorFLuCoqyoFGKxekqb4jQzNXx2WCdVxopJg
UNZ7qENh/pmMjnhUtwnqJTnpuFCGXx2GHucOW2vzk6preG7vOi26BpIc/lxtJ9i7D8ZS6PixZvPe
8+M1PMGwrepiJ3ksSjKoqsqpBlC3efU/jJ3XspzItq6fiAi8uS1fNb2TunVDqKUW3nue/nwMejeK
edbasW8IMkmYNSFJMsf4zQ8Z16UqGuZpr5aafpZiPDXF60RUfL1Cjpu5DlBJMK8CcgUO+hyXsXOJ
G8ZXJFv+B3S7Nmlm5uea/3Wr/9yOEH8OHNLQT3K9rWGvRW8j2ThWNtmwR8GpeEAy0Lwa46KfU0Xj
Tupk0xdq8dAumyBWgHPq07xoPkHN+ffA1lhLZudS6urzViV7U+oXD1udG2d/q17N7KeOvJ1bN/FD
oZMyDvFdXve2OhvZz96rvZu0UMgwrc3yoEovig4YptURkI9LE18bNWs/AgJBR585w0mKWlhkGFt0
8K4dq/kIfX8B+SyxwqVxNITZJQ5DQNVLcQi7EvNncCZINbH2Cu0Pw0vBtxUmEealaJJUv+gNyP12
6OyPMa+HS6gwY5Oj6dgkl7Yup0NgwpXvW9u5+TWTEjshOqcqWohIWmq/O33OEswLv0jJyrTkbckT
SClyffvdMC1UktrsRaqKLmA2kZXzvRRBTJl77Dj/rNB5OOhj5b1bUa8gCRYpR8vz3HeNqdFFzZnU
SbFA6gX9NSY50thguHiGwXAnB30QHe9fdbp1vx8mg/eqLJ/V5aJJy3S39bz8XhriMM2cbuowucKD
cid1A1+eY9igQuWxvveisodEwydvlA+bfJtc3fEJdy5pnLaHLrI3bH2+OGlzCp0+BfsZROcctZD3
YHgpyzo7eQoe3+mw6F4O9htBAovkr9YdC1BZH0rSE51K1a9dkPB1n/Lsw9LGiXk+oxz+PylzccO5
myPozqi0ph+9MpJs8fwvKHvjpjIaxYvXmWcpVeVQvzvGldExOtrYkjqggm6OrnvQtxJUxXM//GhG
IllpRUoKGo1+0fLA2YfkBJYon7PvQboco9TsToSxltiYy3Q+e5s6I9+behZcPP1gLyxUe7H2kY2e
XgxTeTLy+munK7gqudX0xI9GhqMYiVenrF0UA1pkTPJ4H9glVEMdDUFUs4rvbd4/+36lvmNKKYib
XW16/ltGXCupmKurSsX9mTTQRctG9sJljmEX5kOQB+lapY1+dFOM/jVu0h+l7RqXBkeSx9BCH25i
inuXVdkfzL2bH64ZPvZjpv2NY8op8RqLxdJTM807JuQ5Oey2BS5hJTsPneyvwYK/DvN6F2Bz8mHG
zTUCyPtDyxCGU55THGledbu4Q2Q5PxUacdpcifOjO8QlSe/oK5O+6ty7EBnC1guxGkjaZ7MvagIB
dvSjDr+rwWyfvUZb0Pm5e5hUYoR5HBZ4oLsEbVWQsfasv8zxkL8PXbywC9PwJsW0Qm8U0MQ9zHv7
2e8m8lDdUMHVMMbnqDYXflncnEAFx5emQiPEUvILzl34caR2fSHoVx/NhVbOytx4ZerPn5/JQZKg
OACCOsYKiX6SWuku1tuI4I29M/UXDCRfg5kRyGCoPQW+XmDcnoP6UrTyQ3daHL+y/MVitfbRz672
0jb6SY4hferdddih70b7Z8fg/GGGjveWlTgt4Hby0VvGhCE6ftrLsREhOGLNGNQuJRW9xdeqJ3K/
lHqSxa85pspSmuqsfG285BT6pfXRFhW+yXl2lmOdZ6kvjl9f1lJpVi/tMOMhmqjIWuiXpErnx2zZ
tOpwN8etTriGUtk1/al3FRstI91+HHXNYc07ZTsiOmgGSKWxHIktvjHTlN1lem0/qoPGUX9q56MZ
RT2CtUtZDsmGBCaOXf2jFNZLZVVjkVQtCKNmQ3gZ+oywZBPifedadQhhCOUwKRbLHyAJYHP2Ansm
awGciOLY6rSeXXW+duH0vhbliFaX/S2ykscs7f8wkQS+ZkS8Hvu++meDAqZzxCKw2n86MKje+KDz
U7a2reFoxq4ZtWoHgBxpkeUqUUswaNRjBANMP3gyEnc8hT1kSi1VgyfeJEgCdj9P94sdldRJOxeX
pycpupX5DOOOKMNy/lY/Vw3yRbWtoMsY1EzlfO0QTn4I45RNHrc5AGMolkNakkRe6iKT0RMhoAA4
h92+Z1b+UfpV+Cglz5v8BVqJufxycGhj5awMdsxCOu/eVTvXH2wsXECMtIBeaFEBS2Vx/CaFsCbH
hPXAfC9FrQXKARkvPUuxnPL46g8eyOHlTGQ8s6d5iNY/LFW2Ne2jOg1epWRlAyHWAU0UKUZDPB5t
cwlEL6eHtlXe4GLYOymmumM911BwpSS/rw30S2pn9bP89mzBeY1WrGCNuvzuBVg06Vp5lGIZqjNd
M8e4SH6bnSGDFCMEtZTkapHfP6clIV4Sy6TWLC1X90rV1DebZAGB5KlirDaL5qLaZIYCfFw/nLGY
dnEQON8BEN/V7GEvyPvUWPMv4hZfJiKhf5YddBGS8uEblu186pka7rBbLR9BcKSXsrD9W2vM4Z3v
K9GFPGR+KRDxfNKz+EuKPNvPdnJezSkcvzhu+TPP0MguzGS8aSX+1G4M+obYT/TzSiK+IYLPwkAL
3PgxHfMYJE4Q3JEiPcfj/G7PubFDjhP4RpnaD+3cFfMuqzS6N29qn2ZPslFsO30iGoo5uv/dQeFx
3ycw0N2hIp8WVD2AK6DncOhUNDY7WCxeO94Blp+vdVP9hQOqcrW0bHq3uopuNz5rfq1/wULvRz67
exL0Dz2q56fQDv+uuix5iuII3drUUU7Q9NUvpRVrTFrbk+bq9kdon0mJpV+NeR5OhhLFR1dJ7wLF
+8F0Xb2ZdfS3GRV/dWNokt6pnIsGYpQsm4sHGkJjYx2nKDBBfvBCI/k2kCRKJ8sFilSRrHR4sZNq
9A56SHqpAgjwWhRnIvIxKT/869s8xscHdWKyBNrXag68i+WR+QT4nh6rEHlM0wGsNICFb5rev7e+
ubC+H4dcezXU5gYRvdqRhQpOakFEzELuksDLSLxXZW5eO8bTOH7TMa8xXorWdi9T1iF/OAJQrvfE
GZWLppBXg9NUneDO68iD+MbtB1AP9TElAnZAX8k+5Ha+WALPVz6PSGzawZ9V5tZvs85Hmyr9ySFx
D7gbrXZ/2SjmGN6PXvxjyvHPHAe0c3HN/DVDgylb3cPYMWj2Vh+2LyRvtbOF+fctsHKi8lHpHoJc
Nb6A/PxrsOLyl4kKJrmgv6OuqyB/hwTrixJxiKHtdioidVdMGAesqLTouQKlIiXZVFarnSDOExxb
WsjGL3WQLqN350NWeUVGRQP2F1/ARhxjbDWees1U3yZSq0dPJ9ctRQshxccs9h6k1IMufBsMyNij
3d9LlQH74OxEdnVo3ER783qjBeUJgGgpSZVmWAi+tWlykxOWr8/V4MvM3CW6FJq/qH2W3dvkA2k1
o/JFStiLBcfU9XFDWg6OrGzIV7c3KXm61r1FSgpCwOmntU7H7uXae7kNi4YTZMOk5MSrgVPsckLg
KtMxqRIVNAItmFXHz51O9mE5qCybcSDwp0AauEoLQt3DzS9QgdouGbjpDfHVZP3NWTQU+8ib3qaY
cMdkafpb4+Nyl9fhLc1CvnRFG/+yWxtdaeZOr05ov6bDzxJ743dimvvJsEZcZnLjvRzLH2GC0IQc
I0Sr7hGn9C4gRs13W8OaUum94Shtc0MPbhWOQ3s5OqhketQmss6++cz3vgQMU0/ZzQuZQUBFi15l
gzhKcawSvzgm/9bpU5TtgspDvNvWo9cpGEF5+R7a3+Y5DSPjzS064y2ZFQZ9MC1XKcaK1121GXiI
NNEG23jjAzY5WbS2zxvSyCMqrRd7Ob0K6hNwdx9BdLhtldI5r7JJ4obRrhnGqxPEzmuLNvrjGCvQ
zHUAaIUZwI7GXOgsjYkIhi9oybGm8dt8D+q3OXKDxiPA5n+uV3e/ikzxjzD7AUbhgPMKl07HrbDp
1qLUtTgh1BrfMynhR1uc5wqA3VrUfc6as7MPcONJqkZjJp3XxSoOLVXwJnXT7N+0nBdDSnWr9JfW
qgta8Edl09vTUwk45GGtggWJOdng7Qwnj54dl9e8RTvLnnRzR26XTLExBK+y8dTwrBbG/Cil0Xeb
x6h2z4WeRsl+bpYocF05OzlaRHzlU0sndNYk8WmrM7zkb09V+ej1ZfOiRXDL/nawiR0b9VU29CMU
PHqy1Vudbw4fdaSO9yj6qK994Mf3tWb/sTVIWKegvNE0563OxXmuHdeLNv2AYAUyQntrtKd7PYqf
29HLHvkGZo+k0G89JIiblPA8tdWd7Hpp+Kq1Znv9rU5Os5rir7r1g4NWVhkgn9x5kY1bEyV0IATA
UKeuVBVAuuRi6uGQwFF9q2O/fPOTkvCaF0dnqcuinFhlDMQ8zItyP1W+uqPv+1dpbBrY7RaoFBsm
8J9SxdksZZg9Bl1Uv9Vz+doSKHxA77V+KxJEbs1Q8fcqdFC8HoY7pzN7bgAHQ+BTBxKpIKU0u35T
pzp+amL3KgelCrMTjeB94121aSgfJ3O8s+uw53kOxkdjDuXNG+sOVNAUZA91UB7z8qioQ3loGqc+
aFYwAzzym5OpGM5Dn0DRiHs/WZzkjljyfW0Mv4AP39/7Zf9g9QGK7SE5KXgJf/ldfLJCBA8Si5VO
wQzAK7XqMkb2z9nNQbDVV7UPYE4oIZhutdcPLXOQfcPsI/ewitKz3QxKeD9GCkRSn6+5ZPvAx8Cu
N8Ggq8pwAzHxodVOdA74IBDgVoGkA1Lue/1OndGaazXFILkAO8lVzumof2HdxWADeuFQGupj1qVX
fMWV+6orocf2g3vNeghwhvERN0PM8s9lnQzaM+tD923OLO02kdEm3tESTDSKXZZPLZypnTpiiow6
MenbCTcAr+yTXTvzjWQx/KD2L1rYeM+LCN8EicGeKhPeY2Dcm02snhRch3dF9GWe53cyQoeo1cpT
YbfuXZ8ZE9Z4y+62mQYU4G2jukO07CsIixFDwbY/lU6IJa+u+499/pPLhDfkVowdus/D3jENMreF
ot1nzFUza1RfDPxfdkOVzXcWgrNBCEgkU3DPTHQ4eVNyabShvtWdXx9xAh0OjeME96lbzwe11b8G
I/4BIKa6YzBD0VDn8sUC/vFS6eaHEkfVJUOt8R6ZRHAlfFOOaeO092VRECXRB/hbs78Pqqm/B0hw
6WoEGds62ed1efay0bvmxlQdUuYNLK3McGdgjLav++5iVQsiMOi0oznYyQmA8F9INX1ffGEvJlny
PXer3wOH6/aosxHBo9/YjQJcL2nbO40tOgnAtdCSYMXeGXztDRu2jfpXlegTvDqzvhsAGlyVJeBh
NC8yo9aWaTVTFLpRRx4kDRFmyRMkI6KhVT/07HtvK49pCs8XcZR9Gr+AXv41u0Z1I/+m8iVMajTX
1NtUVNqrCcPDpNuT7rXrIQF/41R7Iw+j+y6vglswMsPINN7fKSz20DtL5PaGpfeWGSErp0eTwok+
8FxmgpkQQ7Wruj6H9vSXa6ru/egm7Z5QYBsSCl3BDtjkkVuynWvQhzhCBJBptBz/uaJeIiVfIQLk
+yGOfjZZieF5ZF74lvcJiBXkreoTN/RXnWIRMxKGJ/uAKUdbWc8ERvRdDLrs4MfNm+c2cMzcBiM/
1SiuYc04GCvmfh76Zl92xATq/BlNU/W+jyLtvl02jon3qAMJM813oR74R7MDqRdqOisUxekYe63m
GCSJuweUdYqK4KdC5gElhghFIUIZP3prKL+0yJrz0b50OY6EjgunSQ/Igagj9FSP6fFD0ADkmV9Y
kbR78p5VaT7iUJ/tcAP4SGM15M871gKhPkyQi59GjwB7rXcTWeHgFWEVPp9tBULJVztw+GZ8P4K8
3OGAxqyCRWGXqHB4zJbg9ZwGJ9tb1Ger/mfg+hkCZQbwRldPATGYOcBD/xzOuG7qEOZ3nQaVqf17
gDQYAfs9Nh5wvtp2iDo7OzNv1T1C08VRLToQyp2CAYumKshHohcTBD6JhdJ9m6rpdQzt5p5QY7af
uwlRtKx9gr38SqS52VnoyV+9SQcFqvvW1bHdm+L33k1JfPdmLTidKu6+N653X0YMs2ajMIylVXWZ
UVjCDffbABD1XHXdN7wPDDjBdnBUymR6GPAquncIHhcLgThI9bfUce/AP0zMskefOzh8G1m1E90I
gC/F8VE3On/XFJAosrgiUNEGJlm30rpUblXsrMRuz0DXC0BxngXoho/BCTLzzclJSukFmltIx76V
VucS5Sm0QxLH53JqzXNfV94fqfcOl6lTW//HbNcHOO98S70FIqP8iIx+n1tZcNPHAKvLSm0OrNS9
Sw/w7GyBAwV3QkpK8Vm8dRDuHasg6KGaB+aMD95oDc/pgEaRQwkxmeTYmsF7nin23baphsJZizYz
/6tdQxGrZ+vR8pk7eoMFjtHNAHpWnnfyA9/bhx7qaxpD354l805XA15F3zTu5jombcrs42ea68c8
SKabOiPfhFDUixYHf1uLQxRUnXt0i6UzsjrjQ7xsFvEcMx+1e9Ws25ehb6fHNl5GbkpeGbQvdcRU
t6rTcxk4arhPHR4jmLCr0rL+6PqUmYcVfUlSHZ1Ds3i2jNE+jXnE+nvZ+O7D7HXw0FotPjbdS+o0
yS1keXBLfSc6GAUEANjY0Z1lmy96YMDe8EZ6FM6d+KPdiO/Fx0GpX2a8RgnssTjrFoEzLbsIBsxe
MtJQhYElmtbidQUC89+N0pEv6tE2LTzsMowQSS2/BKkxZl5LmAW/BgfZ8yURoMz6Ufdx6MVwC44E
vq4eHOugB401BcPEitPnXEIj9whKX+moxV1jTs9qOI9QO3z7MKJKs5+WIjIF0743eVhm6gI0c8IU
XkmH9OSsgS7yzOIORMZlmGCkAFd67MzuRWnxf8rNODno+KHOe8HMhQuB3wJ/dnSGKYdTMLuPY6pp
TAW77MkjNXeLm+rLDNzoA68N0IbF93CI0g81xyXGa3+6hU/nliiBs4QK6llnpZPSoRzP1R5kM/EJ
A2DlKQdfWqMBHjCplK0C2NMHKTDVuXmTy2BA+h7VQX7N4pIhe+ycA97rwENIKQCCK+Z9gWJa5BQ2
74W9NxnyHgYNSm8NUEDpAFYlDX8PyRH/ISbAeknm8EuIFBzio6cp8MuD44wQ3Be8EQDtQ6LxdNH/
TZV92te/WNe0d+2Qneux5jMJKjBxcCdXE0hCLTzOur464Z9FXhpfkZBHkXN81ZPAuqSD8joTBFjo
req5Mhfjgfib2hmX2BtDsvUHL569axhZjzGptH2qI6vUqjnCfwaIcfvONfXpXkvj91FllRpWATKK
IZThxaSp8tG1SRr+HlCgL6sCRJDV3ckm4Q2Wq7RX4Yh0+tUNjvYGbNdFGluZWAiYjNPagqvP0745
FKntPcMCcJ7U6X0GwfdsAEawMS08VXHytWRigHxlBLSyJJkqxTnVM+Z8ZQZAU1HOSeeGzJ+MFPiL
dciDzthXZdFfYEcU751ZN5cRtsheinriNOCNawvrV6V5YLrM/9N29kEvg5+TrUznIk7nO4Q/nvsZ
sLfp2slTgJTLU9BoNZlhpDCd3kmPVm1X5xIauBHAzlASJOYyft7C1HAHpIKdkCRjEeycecyOrKKf
DOIcjOKHLHvqQsBi33P7HdOy9potmJlywdWFICyuJq6RC260Nib1CjAiXJCkspn06IuiGP4x/rdK
6qV5trx29a0MuK9eC51ulxUpWwF6NjrIaa2ugoN/mjD3vFjhe9yAFPDfxiZITwF0Xrs14BYN4xtC
5agb4nm36moIRkhwQ5nJgsGNHZS8F8ENOdD5KSTJ8a/JbYIbuCxrPjJZ5ZfIrrzRVgWX7CK7yUwE
CRYW/95QF6B93VZHQahUztMCKWQum92KHrh10OD14O8SRVviCNQGYLGOZFX+dJT8kKgBZsc/zX4A
xbzcuGa5ouxt+ERbS9T5KFBFqRznbMou0jJyWu4MsojBP+e3y0WklRaq0852svQgvzJBa5oELMJn
i6vfOWjUsyiMON4ekvtwBcP5o1ue32hGziVHjVpywLJJ5P7LbswSmZQWxndSzLLqHJaKjv/M8pty
cJ8B3hkX+ZPyMzDRDqNqQJykr45eWf6U89IxgGO+PMb1CUul4KVyn6yLtZBGt7qx1LszUit4MgH6
WLG/0hug3ZKhHqd0PKp6/V3wwLIZgFF3Nfw64qlIjmTVYGNGVDkpY7zbHCXpveK8QjX41sNcPHpN
yBO1kRA9tUnzJs/eTtyngbjPaa4NhnVriNDbY+pOequ4pQ7LvzZEs217aGCHdSDUTXCQxyVPQ/ZK
7IqTnexKL7BC3Sev3O28os9v+Dp6oM9kd9lARKBvKOdKYxWFvmAyA0QA5oxrtDkff9uVsx0cKUAi
u0Z+W3fntAcNZUcX+Xtj0xCjbg5xm3ydR/0md269S1BLd4WVTge513JXkrZg/d9qiK8sGAB5JnKG
7End2h2kLBsjxTGk6UIgmog+Dt2rPPi1a8qt2XqDHKmJfO4qMOwHuRXyI/W+5v60QaHviaAzy7Wq
v9rFNgS5y/X+mrmDkaxiGqeM2QC97k2r8hambXjKZ4jOrT696svQIZ/tLLad8xzMIIGx49up0DlR
wm3QE7KSvPj//vBvv0F2sb2C7K6H+tpyfXqoyeQgTQz9IEOAfN875MYvNoCs8TWFy7ve3BVO8dtb
8xuo4vMdNEjjFRGsybk5GWGuzcfYDb8pXaYetzvMIHjTHRdK9za4qP1zhonlSX5L71dPqT2rJzQa
+3nfZOF9O+gKMI9lHFpeazlT9v5rndeVM8IBYXKQntDH6YkpDEuXpSPoI9JOJhzrrfssDexqpoGp
7wck2C7Sg8fOGi5TbrEsqY65M2B85C7gyv/6d+0ivfohWGEvN4ArLICUre/N8YOrLwBGo7DrRd6G
4W0ZlqUnSXGrK4j+LCOSpc/O0XeqAcxK+uwECmOktJfN9rb+1kXXXTk+V95w8RpzLz1hPQVbgbPy
pW1IEMhYyIK9OaPQfd3e8K0vS50Ug6UXqn1/agDpnUMnOskxUzq7tNjO/9wFpSxPTfbWc6S87n46
LsVPdWu3LSvb/mfowVaOBH9qXgO4crsUeEyRAnLrbRDOy4dD9yCaBjoL1Uk/4UNBnp55gTzxwdYx
BnWe8rl9cZgbsD6814lYzGqBXXrykgNKGeruzlqwqvNYvuSD251Mc2Yq0ejqQQ0KYjc9AjM7Erwn
4R1M+WIXac5DfQii8snJqt8evPxV6Qfr67SVpXLrJltfkSbFkLaXHvtB6YyyqZfhWvb0BPqSGcN5
krsvFynAM05gVuh2vQ+tfi9vCax2amX3t9rBNf7ILUSUZN0y4Rp8hFT3py1cipAb1sVKeiUODjUk
XvANY6J/RD1wd2RMjnKPZSOPPV6mJwjlskae0r/ySb95sZGd1Hm8S8wSgTKvu8ggozFqt3B2S9Rz
D2ERrF8Ao/0JKT+7ygXlycseI327sGHsaPg5D94zZnHuiln2E/vNx/PslEuP2AYDVVOdK+dtv09v
R+3QTxDvt7tYZg4jabJ8ZjI3sw6+BV1ISCXwAv4Al2wwE/eQH5Um5NagnBjoooyadVx1zGSyBV63
Ok+uc50A5pDPPUOPRKM4svcZjmHr7GpdRUVaUJBz07V1EIZL/VgbiXGS68vv8u1ovLb602zk7Uk1
jRd5qtujlb28637ExhTtxqJA6R8K+T8LtG3gUOTbL+V1YsfytMSRhuUDGP+jltk57Pw2Hx4QZDcv
QNOqm7B2hqirbvSFX2WYZevzlSexjTHbg+ED/XcKPdOcvPpgQZBGFsMxcDgpeAlcRvADCoHHklsm
T0a6daASe7SAB/sFviH/DubSYBvRtye5duhlvN9uwnZU9qTJ/34p5moj7KUHeZ9kpiA/RorrXHwr
y95aOUfYfjChRZhBJrpKZ19UPBalifzZdcoluzhs8qqtu+S1/4HVrx9K+Z2/zTLWc8vc3QMLuCch
iD0GH3qZv5IcIXQtr8lcIAezDybzG1orxJPDPrkUTRiqR2m+7vrLFzQCDNIF6TqPk54qM7pts9VN
c0bKQUMpUgMmtkzC5N/ZNitKUsq/zWXXX1/OI0ych7FA161nvwGefrLJUs179HoLklB/ufJDzPqm
u7p6lZstkzrZ2+79VkciCM3rAALI1lj++lbczpW97TFuB7brfTo3yj86hDoYwxgzZeDsAALkFynL
m8cdT1jGL8fXHz+XWrGLlEH9bRopj3DtefP3AKL9VbprhJIuoOnlGYRdh+SG9JT/vCtnr0MVoJzm
4pbp4TMVJIApsi3hPnFChOAhR7cD2xpQDshmayfFwf8xaHV+XX/90pNXssf2zqzzmbUzS62n5x35
k3/fO9lbW8nu57KctF71t1af/8DnsxSNxEZrv2szUrMyrmyzBzn3P9VtTeToOs+W3W0jz2Mryp6c
91+v+ttyRlpLw09/6j/Vfbrqp78ULAM+RnN1F8LoW15xPJzJVVTzulaVF142hFIgZ0IjYvG+hNm2
zVY3Z3iCQr+jTdUa7K6NZLiVi29Nfzsiu74ZgBAiBb/2aHlZtjf+00u1vUDbiyZ122lyxn+t+3Ta
f7r8+rrO+ULuL2LQfuPBxaGNae0yF5YP17ZZV7Jb+bdYxX9q/qluXU8sl13/glznU5v1LwyJd68p
wy+188K9DA2yBpW97RstY8hWlL1tQrY1/lT3qSjt/B7BgP6HViOJkBQ2RD5eTnLvTG+lC6+7Uivl
mVA2y+qsyk66V7xtwztgKmjjW1mZFxq5lGXkZy4UEFGyMstdQ0d+YLXzXoYHov9IsjYoA/9DV1sH
DVslhiCjS1HOkDARfzvIk5TNNtxKUbqCI4v+rc3WDba6T11ou8wYNCkhCxem16DO5qFz9HTey/o3
AWBAuCgZ34N2iE7rGy83Zdusw+pWltv1X4tyYHt1pRgQSPln+JbypytI3ZwlYCe0hNdoG+zXifV6
XJ7PdmaDVwmLt+xqERgxlgjJbyvHrZmcKxuZGGxF2fvUTgbRre63f1yOfDpl8CrlOBsPoAKfa6gU
uAZICyLlhgaSY/lwlTjitW8ydPlZkmUXuTNl0ufZZVadXZM51kWe8PZE13f/t2Dmb1OFransycOP
ip6I3tpoDXLlDqInRhwhk6KjlT3MXkk6BjUXbXqUV3SNU0oPGGc9bv6QF/mfqFatBkess0mdNCQH
8zy7JkgEwxKHtCabuiFbudvKvhUo6J+F1q5cdIed2cKAjAF5i3xYuhacTd2/E862RQIgUtGukbsq
z6XOoDLpVfFexvBMhE+uLw94bhHdadd45qfbLzf1t0e0Ll3Xuy5rFtldX/OI5OTsmdNR7rL82W0j
P2Aryo39VLeu6uTIZzLn1lIOb/+SHob63sZab4eNIVZxQe5/6Yp4PBsIAR51GLMUoZ4hQFpc8Znk
qKWTOzMcZHqWo54HzFNPEryb6uAt0rKztlxDTersoQzqdiet5i4bL8pcmge1zwDpDUOxayJeddl4
mWvubQ+Apwam6D5N3JMahVZ+RDIIw2VW9keikqCGJ+fa6EHzBCeLXDOisRDPMwf3oli9T/3xfUG0
vwbIwL7Cv6kPqMaNqHJQlLoMwaMsIT1Rj6hAxHaVvsaeg7Kg2T1MMVoIDrCFk05u/+xZ/vycVs0P
+I6X3tTKL2Nu4qqV+t/ykil5jQ/8zQ9UkOJZ8957s/XdI1pPZtcPSDhoLeo4w7ALmrr+Ws9gelmS
lx+6mtp7FHWAV0XIdqnFYgtgEkqec6tCv0lVDxUSwShDleC4MWKsHsflCKEkzAQGHAXCRDs3hV0+
zlNSPcqebLKicNA9y3OEhQnCW0UcHMoK+SF/Gv40SZ6dW3WR8svUysCOBCWOwxIA3rk+K7e4iFG9
ViF8Gj5GoioKhoc2K8AEee3Aergp3BtIDdJrHsH2FtWvqZ+i52HZQHSJnn01+YaspnKVqjLDpBvd
RVS5CoTPDItsjRM8N6hhP6tkQp9TRdP20zgGrCA4ENse0KrU5l7mWIriIbubhqF71JLOe5qXTZ0B
27PpW7CrabEdCPUs3WulgyvaQHbGnDCbG0cdXRj/7ymJ5se1BJoD5V+HPredX0WW94TKTLSvwnaH
7qlxdDTLPExTk6PxBpi+MDTzZjtAnYG1agfd1pN2hxU8Mhg4gJdeWN5XUO3um2WzFemf56Qghjog
bWTDTSv1Wz6bqbHXTEO7yaaYgv+pLPpK2U8eLHcvTAk2I2rw3vsARl177P9MhvwPg1Q6uHDo/rxb
JnxmkImgFYoKlZh+/pt059cwT/Q/pyYBrYAgznswZsCu0cF6mjVyydaUWHeVm/c3vY/bS5rGxSOP
QIPy36qvzajQubLUfFCN/r1GNejBjZKnwa4aqK9K/Rr3JI4cxB6PUpQDpEI/kF/Pj/W46zHu2E1L
81hLMeWLwXIt55HBpspRoN0yZhx+O9nKvznpbN7JperG1B4dL7xADsOpM0MW7cQHpzpsv6ANkl9h
OCfrdWtjbp+arj3mKrI2ex+L5T7I3jAqnAnaFw1rZdu8g2jRvMI97x8JHV+lhNFu+4ppHWSobESs
aWkhdY5Rfj4pcd9VFz0uXAMBakP7IWKx7Cow6O7RT+vv64GwcpmidiIHHJQsrshgJqDZuBW6qbRn
xDa1vRTl9mSpunyqHDBhy/2xxxGgS7VM9OKzPf5a/500yf2zXdRwzpb7h+A0iLxs8vCnp8+Mg4ly
iuzKpgpmGO5bWXrb2CIh+VulHJYjHeSOw/AEcAYEXjDswHVhqVBWDEp6/UddB+Glt4cAjfew+laW
JzkeD2F9SnVUm6pZcQhYKy5u4cQDr00QBffdshkSdE9cwz//dqDvU+xkvgS+HR+hMMR35ZjhYbhs
ZE/qTFbZBaQAFNViLWrwG/wvDeWUtfV2djdiDvh/OSV1B/AVqnb+fJm2KxC5fRkfS5Vo4P7Tr5PW
8kemotSb+7RdeBSkHU2rhQGLIuVDtGxyBCYepDj5PoqFkT9AXldjguvL4VJFuXy3NZI9HPTu+PB1
5JE5OXaJqvw/xs5ruVVt67pPRBVhkm4RysHScvYN5WV7kXPm6b8G3vt4n13nr/pvKBGEZCxgMkbv
rQdFaZOJMUrSwXzSkeJDllrW/uuty+zywQ3U0Z0JCPz7rcun/eMdqSrWbYFA498r5m81FhFmx9uU
Gy8J8aQolyYrOTZjmRytIURwokDebFP6jDLdinWcB8q9XAT9yVKr31mgyPe9kcv3alBdWi6wF3rT
OF2ADnL36zT4X2bVqEcDacmTlbIrmjnFOYFm8BSW0jN+ZP9uWSkK/+zlkXFd1qEUXicY6n5l85ZD
9RT3inhQvDB/VOL9sgn3nPRermvsl5egSsZT5yvJeZgnwP3U3hFxxUujnhyu2ajx5tllG4ymNHI8
60uOe9JLLWqXOJeSp9Su4GgrWrNaZrWu7ncaqaluIXSI+I6ht90vYqxAF+mDug4xVD7VHbEIMn69
7eyvfEIKVrhG6ondQGTmtTCGByQ07atevE9WbT3rktUc0iIEnWSo7Ws9IaSQTT27AtGBpRt0f3zT
aF6RbKnuFJEibtTeg4L4DIZt06P35FUUNOuJaFj8wn8vwhb518p/LVN1E1VsOp2K3q7W5LUVEObM
/CGVdONQJ+0Ic7vLH1Qc07+IfneWlRIytgcUGM84eeXzssjwavoLVl9sl9kBmsRescd4tcxWkSWu
E126ZW7ZY9vLZxnWm4oj+uiPE7qEXA+0YwUrBlt05UFhM7IzRfeoddHigfUELbsuvd48LGu6xrPX
Qul1fneknUweVx6AMeFTJ5fdCo9PeFhmzVA2kCmE3XGZNQgiIgdS9U7L7CSN7xb3/MsyN3bplet1
dtUi9D3e4O+CsJduSdrI59DDRhx4xFX1WXlF6LMGO9HdCrt5jKNGPiJW6G+q2nCqRFDly9g6LRss
y+EibgqpSi/LomUioByFBgaGqlUJXM1Jj00N/7ZsHmFHu2biVtf5xmqtksDCag3GvDgao5kfwxaz
3AwLLo6SzKRuSwvMrDy6kU2KlmqE9V2gmESBj/oDhLDkVdZLew03s9gts3h0kNSr+VMhBpCUWoeW
YN5M6UbPgemHqiYbSFeWG4TiZfKKijrdYsc3Nyq9j1dD146ZJen3IkjNcxHrCCzmzZpR/hpRS+65
tSlnhnUKaUS8subJpCTeigpejX7372U/myyvdKn5KjtV2f6v96sNApjWiO6qYaovg1Qil84t0Heo
ugR3oq9M9h7F0BtPtTnAB8rU/JQGmgHZuExQxPXTc1dat2XTQUtOVajZL1Wdya5VRfo5KWwCWKoK
Wgpc2EfsSB8S8Kt1lK8sZEMnueCksobovVUQiOmaVd/ZovUPkmHG2zAJ5HuoKpWz7N6cXuTCrj9a
+kbIiEQEh3HUdtRsC6i7hX6zDZjjnO4mYEslc+K0yiHjwqg6FVxTT0YRuJ2nRocKOPlfK763WVYX
P0vxkSB+BuPvypMvR+6yPkD3eFr2FpkWC40SO2Fpiv337LJatZV42HBqh99b+op600Wsb2Wjx7v9
swvdFEcDefnBDHRpnSi5SixVb+509L57sm7qk6IJc2PE6XgdyXFxu0auHzkbZaQ/lvnG2PkGm0f6
U9sPVh8zJB1yfXO7N5pcfOBJBBYpuM7z6+OkTWMTk4o/rauyrC6R2lQ7oZX9IbQanXRfryCWoDXh
YyFW5cKHM1MtwGJ5nfca+cNjHArpS0Jp+f1BaaaAisv1zzHp3wNJMl8Uo06hHSvTfWDABmeI4t9h
oba26QwVlyUvOXZJpG8pByR3FlYgNM61Tv2MC5nhTcErF+A3zIfSp+qTg4w6iRE2g/DYt8RXChlZ
bbsHn2iOuvnVtWiW4RTXD3bDM2Hblcoduo0WeQ4JS/iuTJfimuftVFUjg2owZ6SBnJAWp7TpcXll
mhUtQBAI5zYG60J+zS/F7O2HLLFflDGSzqKzbY4B+N4qSKrDMttqkOcyM2r3atQBplIYl+3bAqlb
Xlv2o48h3Sn7QD53ZeE9htX0quq+elnmplkBbqr63bKprZjHUNG96zIXdP62SYrkl8hV79Gb6CXm
en1faKb56G0HLzVfI26V22aQm63Z9P5brm6rvjLeChRZROaU1a73+/yFmLtVp4fWL54jT4Q85JfK
k4Dn+5g32i5QnO9l84owp+NMsu7sZBm2wI5GTiLAa1qofS1xhzowtcD028efDWqt0tzSaPVNT6Tg
pZ0n/DBGtyYb2V1mlxU0bPNLPZG2RWT1EbETn+y3JeoGAkcdanf5RZsnBijeoyVp58wsp19UAV7a
IhzfxnAWejT4OeBAgdxL1Jdo6se3oQr11TAvD+fl/729BXLpZ3vP8tgP8rRV7VsA3/7e/8/y/9f+
/3v75XPVsse5bYu1yPRo1fPAfiv6sbqpplC3xrwMXEZ1W1ZkPPx+L1s2ARRZ34p52b/ey50TnJVk
byOVe+Iy0We3pV3W8oZfRvrXMpn4aDsTm5/NlpVDZNtOVeE38Is7KW10DJN4vgal6v21ybnudnBs
3HRQ8rtlMgj+X3n3pDpKXa7VIJZPfokRj4vUMgOhXT4182SZNTQJ0/33fFq6HY9rsB7/Xrss/5ld
3rEsg213zEIEbT+Lvvf0M59w0ZsG667gcL13xH9AJLNfY/xM/KiKbG97eEnVwfw1Gp39rgGgo1po
93e6ZRE4GsNbyRM5pPuKmxjj8b4upI2m2tMzRIZ+27LXBXj6hC1rv3xGkCLn68pGP5OEbV+8VqHR
Ne+b8Io7laP2iG5EJ3VA0zZq3QwHtQpgds+BO0uizne4jh7kmHN5+FpWLJMOVvfaQmSFE70z9yIR
BXCdxrulZizdAES3rrqziRGLpwmmiwY7Bgi5KRyGIPhioqHaSmXabXn4A4uv/SlF8wZipH8OI5Lg
47bp7sK6U3Zy1KR7b0jEJfBVMjGkYnpKguQPosP0D28OiIM/SEJAxyL690aezFYbWv9S5nV9y+eJ
JjM8DHJwifMGmjpbkWokG3pTXJQEXzzIZHnd23l7WbZfNiPgaU1o5EgAGnCaeM5kRzJPlmwX33xg
HeSq1ckV6BABETrBaForDxty0KqL7rfxtsRac45TTBXaIKaTaaEsxh1vHM20D/c5KOOjLUJ9T9kj
P9jj1B/Schj2khwWx1TLCfbxuvAU1x6Ip960TnExkvVaUSQJ29jbRE0jk8AgVxvLzgeMrkCXAUB1
V/oTxTqJzPbmQXuCG4x2kCsOaqCy6+6nlqgfwp2Hh1AHj9wKp2sDilJ+Lj/W9KBXwSBrT4NlwfKG
e/pM9kznlOE4nD1yqEBQZ4lbjkEICQt+HPcmDB9eMv2Oa2vtkUf2Qve6hmsTzl77KbxHS/onNOTp
txRrvyn8Yi/XfQrlvqVu0oabs9eLbTfvwYrI70AHVhDxMPBAZYxAOpGY/M7RJaqteLfRGvAImPZH
2KjDtSJIfabxT0DXqrOtjy0oZM4AnoyKXVorgGSA9w2XCFoLg/JhlwkpfPAk27yYCm7aJQg+EB2W
O93rd13Sjy/C4NlJUfwHK+dMUcYsBxsgDy8hAsC1X/TdbnmXGsX7SuuVQ2YqvUstMT/gCIp4VJ2V
wbpNIIfXON+LxAgQcdlkefWPhca8Zln47zU/mw/pwifkA372sywrSwsfGg28VUpi4EUvGqIcG6l9
agmwPAyenIKv4JCk8LapW/Y4PeZZiHb2emxyci7nWVWMmJaEnu+XWS+pFAd3YuQQ8oBJzjB5KJgn
ahaQ91SIsTgOdlySYMGrZfKzzfJqWUbSOFvXKhKlPkON9f/xvglgVIFB/b/2vcz+46NNcgT2jISc
fyz7ecvy+UNYTIc0eanHIHjgmus5eWTqe9XDW9Fl2r1sm95W6wNpNWX8m007j65Gme+WueVNQrPv
mza1z7ou7UAXTRe7rbEUNlnz3A1m6Wi96b83vvSAocj+FIqyySwuB3DAV76SqSEbAOVt0+gPxYw7
6CDR7zKsIm47dfMyx92vYr0tztS5jzIQ9zNGgfKcKWWwAWc6ObGQy/PPimUtA6y/thNE8uSNuZLb
JyQyJDfPe1jesmz4M9sZg+mYfUXP8j8f8q9dS0OMX0j1nhI0qgAz5w/52cEym/TyjuZXdHCtXjJP
7eATQER0KIkvUhdgIVHNq4DkeE2M+eqr5CgMRGB9L8PpS6RSYu1MSgVnUya4JJJB/X/PzstI6u7P
4TxZliHBVNbkotEFmdf+rFi2W5aVlZxuRE8qwDLbGFq2DsHCuG00Ut4vq98hxgU7l6tXxR+xv3XF
+GQWPLRXY+3dZ1PWuUjFupvaRtAwzSG9szSgKhEQt/Ood/0uR1ULwTFEs09s1V5PbJgg81W8N+Xw
kiVyuUl51r3KsHapGFC9TvRKorCep498u2BFzdt6jg0IKPokxBuZoi9enRgfhe4dZAqZPiQcfE1x
FTOUfsyLxgDfR5GBhkb7Zxjtk5dl+YdWR++SoErN1RIBPaohXe9IwxKgFnSQnumU9o9e1dcwzXmA
WNYOZlAcgxQr4LI2I8Lz5HVT7SxroyRIybyEKbesHRsjuVSSeIvnPdHxyO6Sqrxf1kXCouYEaIkx
eXhXNLJ0iUgS4rWvT+Hd8mqZyKn/Oqlyuf9ZtLwiDTVwI3J8vt/1s1Y2U3Mb0YhylmVmHYCbtGp8
p8BBVz/b/XyO3KfnWuTGwZtUtp0iUqlwIt0PsV3QIvJoniiJcrStVjnK+KjwrIfKNplAxSwrlslg
QQ1aSfM2lSSN5ebnPYonfRRTAdnuP7v5xya6GeEhW3b+s7eOmI5VZ46F+73fZbWXRHzEP7acDEla
EYclXM2wMYLNu5f6CosgDtZ/vHFZ8f2RyxcMUtnb2EI8fS/Tlm/w8+GjHfMT9MxW3tdB4/7Pv+ln
67/2q3ymPtyG7+8wH4Xl1T++7Pzlvr/Tsub7Q9sivYsAu2IV3+qNJR/zebNlA09UlHmWl8uaZTIu
h395KawWdEP/26YjdJbafsNogzi1oT7XcViuKgIs/BCrmV9n73pejzD00DR28t4IvGlr2u0XstzR
TQAryuFHp8ZERwqDPAobPpjdt/sgaT6r1LM3jJmOFgjTsFRDVzHGGWVrfxgSEdlR60gVF3JAswIc
vmVTY6xJt7Kq+InnzB0mvEdRd7bTcdrB9RgfKq9EXNw+Kv7AzrD5QcSOL51cn8wI/2WJ6omCzjqh
upUL9T3I+5NE13PMiUQcQTAUc8Mvl2g6xPh9d/iIeUy142MoKbeqiaWrHPHIW5BndC29o2AsQrzc
vKgfOmxSSXz+XqYQ4uJMeZ/uf97lU8lz0wrkErmp0nVZgQftvZlwXJVNh5Vzuq/L+zoR/bVnINSY
FSz0jEfyfkIyArws4ov4j1JByAoJOcQelK0J2aEZnAGrqbDRG+rJpVMGEsDmyZh4t6rHx5/mR9Pv
dVT/THKqxSs8ZsNGzWGNLcsyCAzbiZQ1CqZ/L2snBhIgTdVtSYpebuneXTpPwFHYhVleGwNcU9LA
xRkYw1yneRImWrGzRnN0llmuINo1gkaBYaj+XvSzvDbEc6g32mFZZEmlCpdsmIgLrfP1smyZaKqn
0iaC2bhs8o8VEPO0sf7+4GWxrub0d8c82y8fvCzzgt4x7EZzm7GiYz1/yWVlGMvZUTcAEM6LdMrq
F9OU3N4PolterHMMwddGUcIbPfM/Q1h6+17RzoDIk9NAWNV1mVgTrH+wVvrmZ1kydhkhbpD5Y1mK
JCyNnkbmdXuI9Vi/UuzXv9/bhsZ6yj3Sj4KmJkXL4qHNS8gYmvTC2n7Pk5BUbqo8ESt0vqwPCl09
zoPnqLbuJpvRQTeV9IrKVlxtO5bu9PDozzNaGP01GfTqtaVqeRhFMj8W4vch/Q9hxs92QwzlKJm4
9C47MuXcILsivBJ4116KfHS/f1FTEfpojRsHKnJ9l1epfxMUyW5qlN8Xnj8cl82WCUMy1SEWqNgt
s8u2CpR1Vy9Rji/vWpbhqEiwJMRnnuGGlS379jXJNPsKl3s6aFr75nsVlJB5uWqmHUlSkeNFFs7/
ZTMImHs698F52YKR31UOFe0YTvz+8jFsdpJvG1fMouaVBLFyrQQWWQbDZF6XFUoD3FMuaM4ss8sK
gCniUiYMGEnekCDHBg2tZE1bdSHX37jTTz/bBtROCTOrzW2iltHGGlFMgLMMbgVuCJd4lnitmZDR
VmZTehvN1iCHw2+5gXoOb6Kp8YZqMfWDgXqopSWECs1ZJsuEsctEWhZpnuo0MNoofOLwJMJCvJnU
5wEe/uvVPAtf7zlryPIjW8NGfzdHq3iEQx+WV8Q1p/SvD83sEmpnCePyapn0i1BynvBQi3ByWQi6
tt3aKh3vIQL4ko8PwbfwatZ5ywy7qxdZnSizNDzFzsaHnwljZKwOy3y6uB46kT6L2XjUzk6aav4K
ZBPhPDIW/5FeAnaDBklRAO7uYZmoZTNMBBxVM3/jPy/VxP4IYxUGRp2BfVxWd92EQ3R5GYGdAfkf
R7Q5AOfTtIOy933ErJEIkhjOSGQZtBCXo/i9GtjLca7KbGGfEHeAwwz7glhLoyZhsWu/xlZ8etAi
krzcDsR/ubpy75PreMjb7sXksB5D4sA2jSLeglHY62FW1cbsJrePXHHS9fL3/hzt5dXyH6CHFayF
z7GSSEk7yq3qVrEvdg1BbQdDy4u9wUNCXEaVI8ntthfGY8JfresDDn1MHTL/YX4CSsWY3AJIP0m6
G1WYmGdTWjYrrs35n7W8SoE2rEuwINx3O+VQQ7bwS4NGl1ZA4ouT4fSPA4NFmeNm2DUIRVNZSVLq
Ue+n4FYG+odIA2mt6ae8r4ZDHRj990QT4XDw1PnIpeNbqqjlActvebCzEuj48jKz7E5ZLy+X6NXl
1TKJTa9E7WRDw5i18/kcx1JoJQYdBh3/84dV2Ga2D1NAALNHdP4zl8nyB//MtqkGWUYhN9ObPUzT
rFFcDke+eE6Xl81EwStLzdH9+c8sv9Of2eWVrfTEW2Hg5eKdwwlkos2yv5+J3opg2wr9GM/a++V3
sEzCebanxbGZwvq0LCo8nXAH32I0ssQadEuigSF1/H+7PP+VKHVF+qiW4QGbXWPfL81W7fcxkC9M
8hzTmQ9RCmIMlskyG4VQiJVQ+lMxpOyPBEM2zlSbHakoUjQcTSt3NWK6mnwYHT8lWjcgn9qVrZKn
GFX2ttR+Pu1keFCKGazLeITc2JzAOaz0I63ztZp2+Ebjc5qXgQOjjEbpVAQnAy3M2ffaFf322unH
9JIq3CIyu9RdG8rqUS6bFZeMghY6lcWibPfgBuZH20m+4b5Xd1NPgpBhkUlrPjdVk20ETRhU7G1H
Fkvtb8KGIEqROVKX0h9BJuhyw+WiEd0JVTFWozJKa09qiIXp1A3sf/B006Mmkn1WFNTviCQKa/Fa
9iWZhWOyAb8UrnWMfnnTngK/kh1ujjiTgzx3awwZQXsC/IqeJKKlK8m0Xv2IogpeqhVQtnDTl3NG
dKOhwqVEQXN6NRVqT76xVbsFiIraotbYDX9qkwNjdTZRKbx/6uyTP8bRKiRgy8siGa4pEaWhQrm6
kwHfahF0fEIzy+5P5OHIllFSrYZJt7YerBupaHaNGnAQ4NCFwuBIiwCveN0LdDH9k23NpUuCIBmP
1Z8mt+752qIosGNMY5/FW00aMQJL6P3bXtoyophW9B/fGDwHa2vEv19IRgybCJmONTH2FHhzLPBo
yDf5w/3MHnexdRtAIO3oeMonxLSkZ1gkMMgZ/+gCly6e+dYHGGz5lkzWVitgTuF6CqQ/jUe2TDWc
51+QGhnNOQmmL52Vq6zmRlnykC2Z3iVX248yhY6kcoqulL4jrGns6TcGJok5ciRcCqKnPK5JwDXw
ieHgdhPKCZrAFD7FcrIymhkpAmvZGdTm2eN+4UJ5dchlJh80pYVj8VlGaYcwIaZuhSpnhOiln9tS
2qR+7d1GiOtTaf0uElL1fNl/Hztp01g8CPZK584DwM7QgiNauY1uB58SHFYnH8gmVobpxS4pWFCA
VKQvk4hEuEZauNcUKnl2JN8gLlgrbUxcL+geRsXaEISLfCRAiiUJmW4rT0hS/BGXSruZyqF1xyAp
NpL1FEhZ5uhR6q2rJKM+02Ub3ZDy0xSww76hMhgqyp0/RA1oynHfyu88+QcrezS7dVvd1zFRrRV5
XdTz14ZdvCpNB54FQJKlEXrcdE8ocjVgR1GwIsUzdRgNKqsJ/qpjE5jqNOOQOpEZ7HQhyU4HssuI
xBMgsVIgkgTzlTA+KmU3i0hfsSCGykq7UzRfZ9347Nvdu+eXFVCn/DOaXiY1Br6WBB+Ic1O3Vh+J
UHzs0EvSdYGW2h9tkKlzb6MZWsul1jaMrUnJDBGw4al/KN+AMDFeo16/5ANN+8Q+CZXNUqU/azKj
f67p0bojdbgp6pM3tQTIZuOWeF6DdNks2I2/Sc6mXv0QZ+2b0hIoLzfjVUSM/NtpxvXmFAKJRqfR
J7hCZ0AmWzTDgA19fhOrKm8BgkXvHQfJqQpCgSVN2hcDg6xAKOWq2XLsZTcxKfgTKXDUik2V6t6N
bMNmTWsnWg2l+WgMqatlLRcCCQxtkryQcZ+4ik3Du66a0Knr9Bm9KCbHhmfoIQ7JS0K9aVQECc85
sSijh3UtJU/A/G+g0yynfu4MCHRlGOO77/dWqH7mUvyZhupHXWqEBVaQ+WWeoahwb7O+HTdWSrMg
VNCyWwk6omD0XxSqoEMK7K8f83s5Ki/lXKjKxrkR+6XVJtELPV84QCpbd8KBe1etB8mY7c7FXRdE
TpgbVEtmoW7pD/tc4aaQohEygPfBeuGqafirSNlXaXhnIsRwiiS/pHH+J9XMfVka73XIg9cgroGV
pK6Qkx1CFepBXkNeS+/hq7f6Q0OamQ+q2i1RoK9bLYLI03exa0ik0atSMzqSng2up0kfFmSjwOsQ
oofaWhAqpTamsR2H6oGYN9rQqdhSBdjqE5XMIHvMBnkjSPXeWIGBfhjNSqjzM5PyF1vOo0O38gNr
Zoj96rQA2njyNE5N4sKfeQiq6SMfjGc1H2+dsVJTo9wY/nCeQHPGBuS5mvxJxTDOORhrK6/hDOYq
HTVR72PPQ6ZtbPtQcq2QrPvXMSzebD95MIr2NBhoGuX+KWiSXY0GJx74TURNvQHJBpqmOwWAAxG0
AUarEt2NC57ApcrVKs5PqPJ6sivrvKeIO8KMgw8NNIDsCl9/G5vhjWzq1DET6bG2ANk0ofpap/FH
D05PK4dX/GVfyHbRxWrbqQv3rUgfRmzkq0TOfxUt8PIQDlMXo6jmeNwLQsS2OW0ANH8ataN62tKA
BKZW7/22vZFpRIagRX28b8yvWtSgKbjDkrFN1HsmQP4CUHYk0RN5KWdgm5KT2mS3GDSPo0y9vha2
vR0Me/+a1gD6oA3t80Fv4O3HiOVH5BEBOZqksR8Jxcgv+IaR8Jlg01XOyMKjskNVuNE/5LQ5xXL/
0vKlePR7DhFhQPpMnuxKOnLlu0dcVjhta3Lo/YtCMn2uq9sm6ndD7m3qXd1nm5rDwkWCJ396h4ND
by9k/N+DAjaLS0iVateQpybXBIsN9inOYX22Wkw/Jdv0IWdvb3lfSUKEcow+LRuqZ6NtTqrdXFsr
WZHncCsa/01PeW7EQkZ0Q5+8mnjq4ZPm3YrWDCkPgujPid8GHQGw8RnDhkrpGdEMa0uTERi3W8Fz
xt7maTlPL0SPVowDQplaFadL+2w0FJWnxBocODx3STTUTmlCBJQFgiMt9R9yI/kqmqFy0ibp3dJu
SYzEdFgF8r6T7V+mxiByDCBnZ3531GpG2UXrvbUN593UqhsDmLdZd2eN6h3klNgFcWdICd3Q0gMl
inYK5O4zDEKETj4lNI3aYdVpHGSTw0jkycQFXUndVjVtDP+W5XRRn7rpfZ3CiOpiSd6oGsyGugp/
EQDfeLDtucExkrzZn/LQticFEBlPY/rO8poHSYxgN+32TTSQxkcpRPfSvlW1vfE7kKJ1SEaxHdtu
QomgosGRIIx3M1ni5GEQVopoVfpUBFpZTqlYx7t06qw9IZPPZgi8hzt42xWfSsPYeOw5PXP4OlF4
ElJOwlwPQzHi51KGvxQuPy7uJFRN5PdMYXnyw/wPIaOBI5SWtpL26NUWQSXZbwVynTVVuCQUEsG8
0CKfMzu3fnk0GCz6TXbpbJqG5IuAujpjIHpirP1k0bRY6f6cFaEOH6POE0BsdcPFsrnVGKMbW+2c
MMjd3CBAKqrhqJbPsVpydvQro5rkO71LBwbjSewIizGYkaDb8MM/HfXs5qjnMyFLH+C9Df2jnvdr
RdUHBlaEZoQmbAejvUr9UOxDKb5qPgNyMmkzVc+2GpWpspx6BrRBt8WkrdVG6lIQejQC/zd8K9ip
MZq9QCk5A/jRSH8o+r2Hebz3DG0gGbihW3lJCzBmIO6Fk6C23U26X7k1REy7j1bRpJ+r1kab2n7p
0oGo5VNIMGtGERrgI9q7uFhjZbxGnRAbOStfgSwc2myC+JzPiOa3UhBcPdgKZv08eCyEyUgIDZRF
kcApZZ9xZx6CmUSCnllbREs60ZBmv4oMzD3GiCtEf49aEJBdP5LZbqgboY0PqmycyogzMOAIx4JQ
CbqSX7rpdW7SQBxO14FibENjeJuGA8qZxwRFqkMuSLlOFY4TUeIXnBjIRiae1w28Ss04l+D1Zwky
36xtW0EPeVHro6RsDAKPHFuX7kUuNh2A2/kilTtwULFCjQiotzNdjvSPmAubpB1BB752gfZbNaRx
46kdsGQspBANeTxNEvB2jAh1m19/LuEdYGBCbGKAf4UxfhMGMJJi7Y9mNJljDJT7dahJXDcpIerg
BVX5FlqyClXOdGNSTh3J5ldi6uo7BZcvMpSLYxfTtVZp3I9EFcWq8gtgX+oilcFAqSmuHOf6/IZ1
SI3YVVUa+1a8FTpcWmUYdqbSWYwDomIFaq6GntK8REoJjro5SiG/trwSTp0Uj1GSYUcyDoAx3Sln
/Nw3Nqm+FCkcIwm2PYnjUDuni4GEvRCfo2J/FOkUuQjZCn6m7c3M+lez7j8gie6mcVwZqvKWD6EO
LbkH0Yv5whsqHT5Jn63og8iFuO9i89bWFraMKD13VksDpZRpZNuvkd6QaJ9qD17zqxUyqG4YoiSI
kbgjm547BNk50cVJKAanrt+Q50Qfo5LNu4Knji7PejcI5SuBI49qRyqm3WYbPxh/BZ7eoQU0bzRU
CHCJPJjN04tl/7IMCZGIOrP40mZYNU3EAJsBJvg6343U3B2h2BJz7nRVS78h2EpFds6SR7B5Ns1O
b8dvclUVgbYeIoUnsU5hUzXM1pJqaCvrUPsAOyn6oV0gG9xu0Zxk5rov5RcpSWi1tOrWG2DuDR5h
eAkYtNJsV37XfAQl0ntd2zO+qLOEAUZvOjqjSp6++js53jOS1qEOJ6RUhfZKyTuDjyEPIbGllYc2
Nys1ZWVZ0edoBi8BfcpxbNOV1MEGjGx13Jvjcy7CZO2p20TQkM7woeJB9dcGOTC5aF/izJ8r1Dz5
exH/NduoVtwQ6JVUCpVW8uqkbYSJdDTix2Hg7q2T6r0peoYcndHQJqxpDweERNumDUP5s/DIyIiD
4tL4wUYjSGRjj8OxiNXfiYRhN4ggv8+8obL5QJH0SEM830hoVJySM35tSybPhjanUt/Xl2zc2FCA
x5FyO3qu0vViHzpbji2wxImQ0NWKarx/iUctJAw/cy85yaYE1DwqSBbydFpPYb0LAGw4iJZMp8rV
z14DO5U8KoaZbf1ceTMVaWdOA/UTGzWPVnzmOahTeN2f8GbeGVH3m1INLhPIYci+cbwiDRYKwXRX
BUS4XgfuppyKGA6zdyQxSL+7P+RbXjybiOWQa5RC0HnamU+2MhzHChgJnDmy5LXqrqvEe8Y/CyTK
LYxtdSvNkctBMZ4SXYb6HmbtJgx5TpMZ+xdF/8Q5igwEUf18OTTWlT9ueR9d8NYHfBvsiRV6jBVV
cknA2j5hJPWcvvRQD33aw3Npac/Uth/MtGW0iTBVn1CcEV2NdeKYxDaPqVyiPI0BL+cmIltqvWWF
vOZVNtS3UkFLlaKZoGD7K+fgOVmv3aQkpmQotJeOvqXi951L+s/MU7H9U6CLB38ydkrCAF34hPJx
dWIEAGmPZ1hLhd1athpCY0jCFKyuduDfii8uvB6dnx5n5RB0t0TwpGZU+GminlgUIb8EFUENo5qT
B9U/ACBNNmi4rpHZnWgrYPSTkotI/MblIfDUz+TWUbtX3v3Mejfb+qmW+WHG+hPZF/eqkbnCJ6eQ
CGAo4ATJjoe64mzB1oVCfFdr8kvb6L8ls6OujNKt1siui2SKMRH3f3MKNRwT3b5sL/H/0XVey40y
a9s+IqrIYVcSClZylmd2KHvsITc0GY7+v8Cz3lnr/erfoQQ0KEHT/dxJ4gNOBwANbjZv1n4E8+TV
VcLThFMhltqnVLcnCnf1r1IOW+korxmRxCsnMvp1XzDwVi3YDAFXC6OYVhQeUnFTXVlmdlcEzYcw
kVBE7YQpJfSnqn1yMvNo5Ha91pWWMZWAfq9iUD0kirIx53ze1tN8pOBE0SfFryiP9hhX3FVxtFVT
6zNyK+pUFSggSapEKcY7fSwvqU2gaCWzQ9kRmdqqpQ8r/D3VauiiOgndVuwnKcBz0sB/CwTGwZbP
Rzi20dWJBSTh/iQUDX8nW4tWiB6D3ngMGiQUQfB7EsqzTpTQYBfRs5L+xDNRWJO+VkIVNlavX0a8
xzZGo/1y2uage/FT0YOsowD8bIL5x46yn6PW3VKBrpq0BdyvCr5z3F/GtD8XCfS8IHxnCPFOsGq0
copua5Xjz7acdXkqD3Il92AETgXe4zpsO8bmc6Vy2IHiRRtjpDSrxjoB8DrVhOinZ5FIkdbilGfE
KRXWY+72Jgi68mMK+5MqsZD2xFmnCzcdd9cUhbvOe0zuROPHffwWZ5W5/i2t8pdlZB9BWcK11IuH
HLfGxsnpXOyKtCWrwR7vOIneD8iPh+WEVlsrj+iMnnSlg5yO8heVxX7ssSWMyAZNEpWiXis6rkY4
55NpbFQwVTy4QrQgol+r62YaEpIS43Q7hc4RBeW7bcqf2TRdO3y+gNXsM3fIzU5xa1PajScKOJhu
uNOrZO30LYRjhbSoZLogXrrDtXbaScvwLewNeP5o5FFma1fn7uomtduT6YCLPjTwwW0xWedLlYb3
ODgUbxzqKSuDER1XsTgb2WtrphsCVO+rqHmLOiDw+RKcRiKmIJao29DmQkE/cZmyYEdF/C1wmguV
22uAUT6zBHRomdR8UoiOmZk/NZH+Ix9sk4lexLAWPZXr4fJkNjwYRfy0UAVClaIMxeNyz2zsiVDt
t7JJfjH7fUYF2hywzSdTeQo26F7erPJUlcEPhgfwMSKGKAGF+pMCkFNphK20o5X6bq7vYRlR1ktG
gyGDDMmHVE6FUyoX5pq3Iae2O7XOlrxssSksu2dOP3jbfMKKZjKzdC+qsygUAAJO4Lup8ot572pE
C2HGgbsfJgXdZI5lJSFZ4eCGd13cM2nEOQFsX1mXiUVs8WjtxjrX7pQMBEuiRACJcJiouZGKPEPb
jaMnD8jj4lU1ksE0aEb+qIw1pvFOWu+W1e9t2NAn3Jd1FmwcJBwY8Zc6z6qGsHEnL8gymNOfhjfX
jDHjJsDCdoZxLb3xUDhI0hE5/bSpI2sm/FPHaJU932c7aQxUWzOg0oeJPVOb1ymr6l3HCL3qeYZ1
FQXIuHkiX/i9bbJZ2cXTZ1L6g6l13s4Jfjtkdq7HTHuHR8azpobulqhmSM5x9kNpMVQtDIb2dq99
BcLlpmGEnQfBh5GY7ZoSkbvBNsD0DEycVcF3sumWXHkX9/OQLVKOkQOHL3B+RZ7+q6uhb490wkEb
HHBixiCdilXj6TcvxfTb2pajcpbz28UzAmPY0Kd6nO899xX/PGwPBckSk1h3Y3KaVPsxL69lYnar
JOufRAj6nLnuoSpNSprONdVRkzvuZzVYmPiH8n60sodkhg48JadsOFRHUw37dV0Z3BEeKfCoyu7I
xxAbGcoBDL/ZMLjuua2Ng+hMAnUsZm97I4xMzCZgdqg2jgSaU+KJmhoODo1h5SdWea2S7m3I56DF
Iel2gZH/7uOpPjc4bYSUt1WLmbIRejxgRwN8wDB8L1Lf4tE5e+FvvTbAZCvy0FwmnGXsCrrH5Cnv
XwMjxl3IZY4WhUa4QmK9Ghq8HIZiWLtewtzZsfoVmOouiVXtlnr01njHMrulxDLk5ENp8dFsqb7Y
nXlhjv1sq/mtzt3MVyozhmgRvuExgoTd1XeomdQ1RA+6wZl06BA7ROWQIlW7nsuefqcjVtf5j/UZ
bZ0UgiGtNN0RZMpR+tEAC9uqrv0+oeTPe0qVQQe4goUKEncQ974ZmMMp5C65InPXqW1rKJq6Zy3D
EFA1sHzpihJaFQUrq/xME4n3i+j32UidWcss76CbhyZv2tUYAkzVE8Unx0nfW4p8PG0KZSUgPdRZ
ER3CpJsH0PoPC4nLimpliN3JUN2reQ6wolsfxQw9BT8lFZa1liqMXZtTTc0Smmx1FyINbBmMPAQ2
V6UoKHa2KrqT7tKhr1vDUSl9T1i4pI/AHvacWNNKKn7x1PbgZVwwOCOkuyrCpYLh3Wqo0vZBkpm+
qYk3mg35j9Tlz6El11lL3WbAUUPrKWsylioPSSdx/OCJEEkzWMs2Vs9Nr25zxpSr0UE5HU8klpvq
1StNY2eqrdziEHmYZOKs7FT4kU5gyxTycAhDsz721NtTF4J7kg6vtoBkqjYvoGb8/2KC+kNFNojr
5C4rKKszb8WnNrGJXum2eDHgIiFFfGoc8FNZUbQvjUFBFIsfZObl/tQYPIz7+g2LHl9Y8/izQBo3
dQcrpSfN4uJV2JOxd/QCNrNZjHdmPWNCFXQa4jfg8Dlpxbg2I08c7YZvRlwWSm8iwK4pBHKjMc2y
rdc8q/K1o4lgjeWKgMuJ6rVM1kS2CQyg5lvymg28RTpyCxtZZa1N05zzFOTJMpNbY/PbBlpj75M4
hcDEbY/M57Wy+cbS4i3RE1GJCW26NSAZ2+1ulmdBLE7zE1afwzEsHlRKKFxRYhXwr/hRWmP3XVdM
93hvrRy3BI10oM6MshywHt92y2KdhN3eZOJOvHBOxGprih1gsYFHzNbrzkVEeAta2XfVNpvHXA/8
LhlvRo/qsnO6lzpA6wkNqNoJgmjoopvrEE80Un6bpARR1gk/SsNuN47b3oVgqBQOPR1jlHCkbG6X
n/g38xONyX2ntgrh0y4KmM4ldkMgTJAlfFqdCp1O2EhLwqbgSrYC7Na4kVD9l2dzbOhuBqEfMCop
JoYVFtecWWqfQ2i9q/rvbpg+sZ4h3AKjcEveT7Wt4owTUIcO3jHf4mhTt7dqhoICyBD3mhqRCXUP
pe8uPRizTYpPEnV+HSk/vMp0/VarCFyL0+IM8uf42eSSjmeC6QB7rVWNkQ7zHMS9jFiZ1+4w9jHX
eGKkGx7bh8QIxjs7UME2mPqYAkqOExbDVsELHh7yU6Nk6rZy7/G4YGCojq/doO2nWqUqPFQvTQci
YvfNWg9FvR56T2OgmE18+vAc1c2PzAYiM37rXXzvMttnEsxTsesGqEZMB9oBADryFMbs+wrd+DUk
j0QpCLMm3GnT18pnVXQ/jJBcryw4py3cSrP97F0K+mVCCR525XNDUYC8Nw/fX2FT/DBeuoDpYYJ7
g49A512Z1WuRMx4Hh+iCPEkeFLPEPd8aueSmslgVUFE2Wsecz5k98etSfKlG/9F0KiMWu99r9D27
2XS7L7IPuBukV+J+Ct7LzFh3qke+UcJVFSWUX6xsF2GBC9lwkyrJPlcJdK4C417WXnJX1FzbhtyE
/MirsfSgBwKCa9Kz/Kjp+0vp+gbs2Y07mKRttO/jWFx5wiaMgo2VWSKfqwoBD6Tcjsks2G2YdxDa
BkF+Kj8TRFZMFZInXfWCdSQpvUaFFfOKwkkWFu1V2ChzlV/U2vufSrgHfVWxdjIvXQ3MNg3il+PM
3iwmU6OqhljX8a9o6rQLvam+xvPCovqWw6S9WzbZmSTKiMpDmdp823qOoAmGfQ79EU6uTl9KsLqr
eLj4V924KSX9cFBqz0kbJ1wH6q3GXmKj6bqzDo29a9vWxpy8WxhHJio3atpFnfd+FTCRyXt0EMmq
Ggp5kEP93DnltNMTI/a7KrsMUMbAjkHnjCqTO24ego3dNsVHeACrBYljCEcfi0ofmwqqw75R1e2l
K93HTPCDiilb5aVWXRqvKcnw3ro89N0ST5YGeAPXsWsVjBT5KTM20fDRtxou4g6wfNJqr4YNs7Cs
f5YSJxcUXQyFct+rnGsOIrYpJ7NeM2j1A6SDHRArnjlz0Eb/lVTjJrC7hvjCu7Rqhy3G3zAXg4s3
hefQZq7CtGyb6mW07pWUeozW32nkDzDIGb7ocjGPctx7zageZJtShrHD12wE/zR5LoU4SFfK+Hsg
PzgJDO0SW0a3aUQebpWMZASpub8dC45m3rwOTResTGyQ186orp16pH82pk9zcPeVQUx28tuxuUCn
PPslB7S1qtMw9lMIMRJjeOyN8qVKIVM0XFx6/YyO4+hVMHzCIPKDuMLFo9VXjmf+mhUnDMRxJ6k9
3VgHunPSYV5n4C9+F9oHD8rPHULFF22OGQ9LBbS94AdwzM86Q2yJjqig+LodAhdTmyR79mxwat0h
owgvkDu7GK+dAXpgmcGP6B4GCr3KOugnv9Wh7nfVeWzTbAct4zB2wZW4EKQv1CJSbYCq43DOcBxv
ubC+qmk4m2Z7ZZSKbXF0TANacHUqEILqbWq2XN3z6Awc5Wonkclwts6pnBh7aTUHbSAHPR+elHHS
zi1cIB0e8LaI93nFELfxjC89NdqVsOubUjQTda6UhwG/m44yU0J6qtzo2IClUXN7182mOWmExSaR
O26VpvE29VSsPTPiaokfMpwZ1iF9fVHtsFU6wJnkUZ6qOvr+8mdmEycWDAaJ08pXaLXvqZl+NFU0
cfXru17yv5gx4YXkrW/tqf4ZGhQhk2SW0ycgaAYZT3rhhmsTizIqDCC2Fj9zV3VbiE/0sHdJk7zw
/z86H1VZeZuQegFlWor+taeulJ5plRV+DfXwWOvOV5k1N3esn0AhgrWeKPjkOwRneThKyYDpgKnN
7B1wVIXUYNuEkk3kgbtq80ky5VdBnZ3AOGKU9qEFvbuWAp7YjGaJBnk+M7VsQ+zOoRtszB/uRmPc
OdxBIix2OR13YCtvRhv/xtxMUHmWw65QobUhf4+qL+HUN3KmqEaL4irNrRbw5KRPx13Z2+dmh/ux
+NBTF2764LduDKVONUtyGdCdlnP8jDJCsAu0T0f/AtB0/WjyzgOUtI3QsEaAeh1LFU6vF90N1qSt
kjg6l4VCaqWRn2zUaqmQ+a4ZLdWHNmcxuujXrbB3Wj+EuI2VkggW+ahzYhzWuP1T865iUhqi6CTd
MUJ47cmGHn43lslXVMjZdKo5GELhe5PKadpUcRjeMgmbM9DG/lWbIu9IZWM91GSPu1as+YMjnqOy
ujdagiCwqeZjxJs+h+vqUi1H722d7ZSpkAQuX8ejSnCVkZ7w1HuA/o3p31CCWA2AGAPhTjCndrJR
Sr8vr82kakeRd9teKOFGpgzKynpfCI1xKzXhWMT8e4Pw3Wg6xzkdUBBJ4atlcxe6BLeHKrELMI40
T6l9L1OQK3dv2VD5VVczBGjCe0Vj0N+L4jME0JMJYZReqMQbZdTf7UZeTbXZ5142+o3GeDdrUpt6
kIFYKMORJejvm9D4KM1jaNBrkhPoAIf99uA4FKaFzL3zvshIeaf4ZUr3FQRlNxADh6blaDApjUKG
EUOoXxGsXKNevcZ9C9tDO5Rhlm81ygN2bt8PujdTeRiOlpIgxRGua1npt3qIn2FYMhzFh8pqOoQa
wr6IyXgKjOTRpE/Zuk67S6tp55XaXcCTHLHoui0AyIim9JOEaiSJnUlcrXQ5GBtolKy5IYOdEl5M
nVM1R8sdF9Fu7LSt0zSMSig2emQWrEolO5lD9Rkk3Wdag1Uk00qTj5lsW24aJH9B8aZH9mc8WF9t
V+DXr28MNSt3mN+Dl40YK0hm7Xb0QUkWwL4UFcUz5WoU03NkOa+JM+xV3TjIiKGq0ugn7HeQe5hw
dFoeiFbttqvTb81UfKmWPDCwhug8c2tJnrBq/1EJbAPTD9MwyWFLDxR1H2yHSlzWFLcp8DbVOJm7
qNFePHJYpfR+RO3MiI+jk9JDpIBoRwpEPpysnNzTQqfAnbsvKi5ubVBcMTzqYF51T7KjFtOEiGEL
xz4jHCPQLigfc4QMK28aT6L1NvFkkaJEExCTk4FPCjCru7Xc6tGw8veqJqtMUR289iGkqd2zZ1Je
NjxkBZb71DcaAzZrQ5cLAo1HAjRc8yUloBO5CfZillG9C7XdKLBUJamhQ6xfbc0hMxTfwISae1sG
+/mRBy5wm0RqrcxIoE1H6hNI60Ea9cWqBncN1si0m9C6lSKN+6y1a1/A6eldmI9Dc9Rb0OAQOKVS
fuHkQNQjtdVVX+EgCS9Vd/hre/DyLNOYlzoHSvD0jbFW8lybdq3WvuYqJTBckWZF+k5B2F17NoMS
Boo9apUZBsRPKsZ2Qg1HigOMfoP6p3S1bVuZp9Zx8EMpSYZM6bMxtHAKCpptc+5LszlrRdyeKUBM
wHq9soc+0q9qpRwOeW2Wj4mppI9Mq+fXy4aiRv+ITxGPTTvACzKIQm1dWWq9+7ObhsrQ+cQayuuy
CToAOIRl/vh7kqQPE/pxd/CtqS4fqcPIR+hiT6WKeceyySDe9SI9df/dYG6VEWC65dNGm78nopCO
Sr/XlcPSDrL18DBI4uvnsy4LtCX7CEElsDWfbNlW23WzhmFnYePyn21Z7K41TH2uSwu8u0bYLgkF
bSvtr+bQ/Vkwt3twTdHf/Wu7ydgAK50eQOs/7TVp42JhnsBJ9cvfzRnRapcQhtFy0mV7VoxET0XW
PXORbanL4D4h0/NZBhCnirJv7pZV2yvSOQNu8uMhaZ+9KsyOuqSWKMK+5cnRuA9kIKwz5DfNWjjD
uVfpfJdDx8qr1yFkvcOymmReskPYYG6+TxwG/YmsQopm89tWGa5zqfbddHkr1ytvoC7meXmnPiay
cQrckIIEzftW5num08p6WY1Rnp57T3/JpcLnUNWrIbX6aTmPxpGUMip5Wk5kCUh9UnjBdtnbJNZ6
hNOLqiYrHpaFlclqm1bcWlhlRdG6tQu8Lvq8Xi+7YTQXD7xhvK/IYKYXn9vk8RTBugLU+nuetB4H
5gNiR5FC3zaNEV8psUfboh+yeyD4mTlQlg9Y1DmbIoy7xxRLzU2Nq8LTWEl7HaC+eWbsVa3D3s5e
G6pv3HdWf4sm/OyczHLexGCJVaa0xU+zKr8IlUUuWYmb2yX5r6EUyAYT41NMENkzt/jdDIwocjAV
EI5i3aklHcek3gcDI5pVdaJaBSU3x4XGtBPoB0QTM9zpaD0Vuwgs5Asg4mg0k/zMKufBgeH/EffJ
D1dE1bvKnIDRW+390MFuV2mSjdu4DIlG8TT5QJg8vpqZQxc0By4v28K0RFI5KQx+Oikflh1aqDl0
EkHpL6vLjiqmOJSEmcJwh1N9tyvDwbehmG2W1WY+QeHort8NLo56/7wHWc8F9GlwNKuXRbSeKkfd
KoaGC/HcZjm/Bya4G6TVfX/UZYeog3YnajCtpcly/kFR4fl3EXh/IeGzoUjfT11KXCQQ6JW0oHzf
SishErSMztxmit8oQ/KEiUG8rjSr+ZlnykW3yj4EI36Y3CD6LXPrHYK3d+tt3SUCuUE22zsZVRVP
HhVRGEdH790tk9eO+z/XwcWN7q0PujerwMolsnzUA/xBUzo9CKe0fwy2XqzDsJ8ePS0utp6dY7eT
190d7H53R2pzcCXWtN4YMlVfYRQmGCZF91JNH8Wk6xejzDFaMOweaAIssE0jeeHCASgKi/SSMnXa
GXgtnNPUzHatxCUlEwBcedqP59Qymp0hYBUIE/C/NbX8rLWjvsPZJjxrnm7vuFGcU5oiBCjocLnL
7gSkk12JtH9vWEn0wGiEIZ3m2L/C7A5fCfuzYR6+qptwfFyaxtakUJX5T9Ohq//V1EDm/KiS8b3r
Govet02fYE8lJ7LPdn2Atyluy5Qzlm0UPHedLPvI74kL3ZSVCuoX9A+5XpOsnASTr8dT/7AsiJd1
1gZ2EttlVZvbaR1K3NAorV1J10Zwd0ItG1ef8KDHcvg+LkooKrt6UN0Bgn9OpPlhVEWlH67/fVN6
2N6gU2I26O4LUlTgWPaIgdElPBi4Cm8g7Qz+sq0v3OCB0T0cfRw3wYRot2xzemPTj9gzLWt9FOQX
LMr2y9pyIvRp3j4hPQ86M+dYFpZpBQQ3cw/93QafswLKtfVD+0878I+NjrXdddlUeq7A0q3aFxUR
6kOWNRtV72FXUEBptkpi8t8RBxn5qBHRYypTSi1Lr68OjwWIAPNGapPp+nu9lhUGfNRxv1suqxjn
U2qaF39PseworLC52kDqeE672MD09VULRnW/FO6FkvEhuDD/PxtDy1b3ikaJfzlwabgslh3oUIGD
54OnqYQ+nnr2IZwnoDKqjEtH/eca5hJaC66BP6ka1oA8VnGvlxhVWBN6nKIFcDQc8SX0wnuIQ4Q3
nqSevmzPHe8Juw/1yZuHu1Iii1GilvaiOBYlrlDWSNp0MArpL9vbiBlR35Y3UBwHc6KBeNUE6DK3
iJzVol451g5X02p52Ywkl4qhw8rcUo7LpipJ2busf79ctv7d33kI17Jc+f2v7cvqv7ZZuqsdcpn6
vUsNldyr8Rjp45+FqtYPcct3nUz44nnkWG9agvhALdPyJ6Ddp2WW9rviiNdG05qDaRvmztWSyPdy
A9cPPOBfzUIDPkPhIXSX/jTU8GWqsvhG4iWhxnSYsDIUvzbGo4vLVjAmxgZWOP2fGC6jlPnXWGLq
2db6W2jVKgzSwmXG3it3/W2vax22oirQ/UrtjXAf5IKpdYO0y9Xz99LTfpBPrjximF0chY7NYOxM
EBKGdivzMrt1KiDaqGTaVkHC9dMO1pwg99tbV4XlnSarbKsiEDsUbZi/uuN4oBgp3rXeKFA9BcEx
j7rkMTDD38vbTbrLPyiH4uoUeXcJQlCGYT5g/hwwKMG0EriBwg7NHXaSHwmWpOdlYYihPUuzhV5r
uVgcKMzSJQTJs6HH5rBa2qDlnF9C00YDZx7/rP5ziqV5Xpa3PM+K/d9TZwa0YFPpGr+VSAOGYTrg
2+JdljWRIkBzOmzvl9WkgsUCPfXQu/XFARBsDjUVENhharwupFLdxg5cNRGm/OFM4NbxkNXvRZbf
oHn0v4hoPreMR7/qzkaSJUIS7ItpVbjIBFYKE/m5HO2F6FvyAYaMG5qz3D5HJ96gU57N5QpH4jCn
a+UqJlp6t6z+3ZFmSk4OMjzLjnL3NX5VOmLEDQypT64dSW9bl1B8+8GuD5HR3i1ry2JpYs3tllU5
q4vMPqRe1jgP8aAqB+Gi68pRqTNL7zBR0BFfbeJ599KmUgJ1nWXURCvLog2P1V9M6ZW770N0LVtX
emhdvxvzP100kiWsynIeEAxxkn/e4/v4Psgrrizeo4ZScBzKpt+uG3jYj2Gai8dgnnLEagVX559t
bt02m5QSGNQdLOFQruj3leq6J6kn1Qkty405sfWsIqvCb8y+L2sHS9kEPrnDhXhadlq42m/ggZR7
tYQn2HRGuRMOfNesMcKXOCgcv+wwR9CTAR0V8k7CczqkbkNuP08ZLBuvCJWvLfha8CU6hqRG1VjP
OefyIcimp8Eyok2ZZAiIYAo8Uc30B851b1iG9TRVAYVTR2eGiciOuTmm7obZJKtlr2OAdI6NE5yA
5zEYjePsUtZ2dXFgrAGhV/GHdPK7SiTWa2WUDpqKEDuQKY9vpUIBYW7g/O+RYKk1RXU3+oAv8n2k
TY+1LsdavwdbouLuyOy5z1AoYeAZPyRBgG+U1hRAJJmz60dbPyY8I6DD5C2IdlKc6N+a3ZirzsXk
9/GdNDUeioz4u1hVnOdhtizCj3clpenu6jaYxlU+ZzC0zqidgTozCpe4bs2bBAz+czkvvts1lVmQ
baH8OWLZ04wjCcm9GRBBiLgdjNuHkdg+2kYbPZU2nhUxRm/+srosaGA6dvvIyH5WAWE89LfBso0G
mkk5kApIfwi81iSZtguPtsiqcx/1uZ/mWfOqx8mv5a/WjN+x1UefCdcqxfSRoIv5GBeroqM5H5M5
1BSqxKxfJ2OGD/rgyxTfxwgv01a6m/85RtrwUtJMHJFUeUetGb0jkCf4Vq8DSMhEhNuUZ0NFGja7
xLLr3y8ZBBsbpY232SDzlpACEx0fqbqrmm+PyzM56mOICcPKUl2WYt7wd9FkMQHAsF6fJ4S0fjuQ
uF7Hg3EqhJ76sZUoN0Ty156r8NOKu3uz7o0bugUBLF7/n6ZB3l6XoasZDfelF/9p+q+zmpNKxnoh
U8qI73oljBc1qMrnsPuvlbh71zpb/96jef+159/HlF7Z7+oqgIQyyY5k8VodeMai+AcQVU1/eZlq
GALE86L0Ehwm3auKb9exSuf52vJS4EGrkKn6v1uXdZzhq7vJoGTtjcqdsMIjkhFzlwEV34HKK3fL
doTvFE+XjVo+uPgiz60B/TyxWlq1ttZa+6VBvWxdXi4L6VpgZU6brEqcM/60X/aMWviz9aroONLP
34fcGvtsoDCn5VLcB0IT98srRqGvDWDq3d/tQxBqe9cAuF8O/d+2sE3/tG3w7l3hcdBiO+yG52Vh
YfTJdZSbviNzvEuaFu338vJvm3oE7vh3m2W3rVqYtXQEy8TQDMNnBfP3oxCNSn16fqkrML6WV8ui
Dnl2QU+KVn+3dbo7yvPf9dSe0m2S42O2HIzEEaemf52HciUgTV3bdFcuGNl/nYOBk7MW46DCrynR
amHX13nxPUYG4j5UI3Evs9FBIx4YG2/U8//esW86DPz+bi0Nw9mAtBqb5cBlgbWyuK/31dxy2VD3
8MNshhw7dBo5STO3CbjxTBiCXC2rSJmKXW3gtLSs6iaSUQWt5mlZje14wwNSfy49Xb9Pc/N52dzH
eLc2JhlyySjGW60B9TKFcA7LXsVSryRpTg8EZZtPtZi+T+1lZnvsk7bET4mDQDxGH18h5qPzx9Iy
3AQLSzEuPblKNz0gmeT/flpz/rQMw6ItSNJw+/tpl1OmfNq8xqBZotLfLU7oOY+LbVOE8KJns/Rv
d/TZT/3vqqwjlGgeFJpl77JjGjJ69mU9U8WPTMvEflkbc3mkq0Tik2m+lzDWRRYYx/d4uw2bmnq2
P9TOCJUpytcBRgWXgqEQ0UmBBfxQYZ+1tP4+0DEiuNPSnXM94ntLqeN7+GYhU4v+ISX/4oSB/LFV
Bvem6rz96A2ojjzvXnbpSz1vFh46myoFTm/a1L0NjZGsKcTHp2VvYydkYozpa6jBnm5MInaGXnFv
FaKxraiSYbscpes95cg2SS6eknmvU3Ja3tJVOvWE0ysI4PxWQZIA5FZC2S2rYzr+mMidxcOqLp/r
MPCXt/QasDFtIvm67TL91UQ1lsbuuckMEA9VRVxMkNWZpGzn3EsL7CXR7ABeqPk0jpmJ3dA/uwcF
DsPfQ6ZpGulEsdi3eLQaFqqTqHsKo7Z7ImiJ0mEGOTQIWcXyhgCZfnz/20Jrg5c+MbLz0p7Uk3pn
dAgtl9VqPuGM4s7nWo7pq9xa4yni7TzD2jXtWF0Hgd6eAQBU+0rhblUxyWwNO/yMHtqoKz7JcMrh
CYZz1oCJ2nZqXIT+ffJi2fWHZyjiMw106C+2fDN0S/oNzoQnqpH2uZw0SQaS5/xMFLlZmkoXnE/v
VfdxysiGG9WYJ4lV9Y9T6XWr5f1sRIpZZ8v3oISqqMiBwZiSWscaUaVfxLZ7gzhwXpo2if6jc1U0
iLqt8aGo6CzfoQh6uXaYR/3nO6TMob6/Q5Ezplq+Q4Vq6CUW8gP6brcNZGpuMzWd9pAD8o2OscfL
stpVqdjokaq/mE39Z+/khcZ/raqpLveARvkWtTM4iaEkryo56Rt1VKsLZPj+ILW03mObjI+oEmcb
B9+8t3HsblCgzd9ufawzZfpqJN0EJuQJgnKOnrygutTUM4sWw4XeEO99LqMdflk59ndZX56ozBEZ
Nb/612qLyTMxw2azZh5Aayn7EXUEMdBBk9uXTDP8YFDiE7CRu86ou/rLdunqcIEQOouTYRV+0fRE
RoQtRxheTPCLN7jfJ+gPhmOSqqXN8XqOo55MEy7ovCaTEBZPUY3fO7sq0vyq6nAkmHcsTZa9XqcX
RwAEXPQTACqcwLZZFVpnk/rm2Z4Xy2qU9fZxIlxyWVu2Ly20HPwI0MfBmVokSN/nY/uCjKPIyrcR
qTfrxYAdpetLidH/UxxCmKw1eBaLEboz1S+256ZPwOnR9/Yyc9atptc/cdtAbd594jbOMwz6y0NY
msE+xDpo50aZeEp7QI5GUbtPo1fXGEC37yquTRtsHLUL1qkkoLVZ/P/YO5PluLFsy/5KmMaFfBc9
UPYiB9737EmRExhJUeh74KL5+loAI0NSxLPMGtagzGQwb+AQHY7m3nP2XnvTl0r9WAn1wa/iDqQO
QVlD5j6ZERkqkWrHp7YoOzJA9AFq/+BfM8fAjJ35N9jKu5OuNdaNOS0MDd2imd8MUWhNRLH2jATz
iP8PrWVlxNVeGxlW/Fi/retwIxqmbPNr88dkgAp/CNt0Oz+d3xBh9QG23jz8WM1GSWXXeXqFedO6
SUqvvnKksvyxAmQZhmbR8P5jM7Vul9tmxNQ3f2h+o23DfhUngYflgg3Nr6lN1hN2Hab7+anMPWuT
hQVqCEE2juubTw5TumPnIgKYn9bDEKwh1Yjd/NSO84eGdtc1ZirvDof6pm5a86kYfAxs7q3aR8aZ
1gUIfl98R4YltlFVMKWZX5sXYZjVJzxX2JZZV4y5vvHGqtg3MntGC4z13PW0lSqc6LYbMvPa0N5a
agsYZ4ir2IMxw/I6vZlXeXwrjFCsBN2h9fza5xte8awPmnqcn4FSNK/d7G1efX4lNFWxZ9D683ai
JBeoIhplXdlSYiRt6mcfD9XnNphcINcux2fML86yculMR7T+1ekCFMJ7vfvxzPM+n83Xqh7KxY/3
5C/P/vzcfJH7c835c/Scujuto1c9XQD/XPPz/5vem4A7/8Pn3N5H/eh3e78b4jPOxvhsxt5tmw5y
B44lPv94fX70+VrZ0zDrUDaw+o+Xs4or/WJ+Xo/yPfER5pPPcPZSMz/Pj+ZFXQ4wVbSkJUDsX294
qgj7n54bdrjLhZ8eoo4cys/N/NiCrJVhrUYTu2/a/ryYt8WgQC6+/PZf//zv9/5/+x/5dZ4Mfp79
hlvxOoenVf/+xVK//FZ8vrz/9vsXG3Wja7mGo+lCYCI1VYv3319vw8xnbfV/ZaIJvKgv3HcRaab1
0ns9foVp6iVXVdmIBxNd98OAAY3H82SNupjbX2lWjFMc6cWzNw2Zg2kYnU4Damxm9y6lv0M8j7Uz
TUpuMMhr51XmhZOWzjKr0PuWCyXsXAYqhAQkGz+KjUs1mvrnIh3Vi8Gl9UBvmH0NLcm4oMovtorq
t4sf681v0HMjQDMPQSYXIUVRM9uVmdOdzSztz/Mj/c9H0xqQUzKGcehOA6YmZ09T903Y5jdFiJTW
M4afnrmZ2JuBO2zmPf9fv+z6ev4p3vNiqEI/aP7y9J/bj/zymn7U/z196s+1fv3MP+/zlH//dpVz
+F7lNV3Mv671y3b53//461avzesvT9ZZEzbDTftRDbcfdZs0/zqEpjX/b9/87WPeyv1QfPz+5RV2
DyUegiHD9+bLH29Nh5xpuu5Px+j0H/zx7rQrfv+yfE3C73mVha9//9THa938/oXcRuMfKqwmmxmC
oZumYX/5rfv4fEsz/mEIE8w6vUtDM23ny28Z9KXg9y+G9g+hOprrqkKzHV0T+pffaowCvKVr/zB1
HX+QQ3VQtx1X/fKvHfDHOfT5y/3P55TG9/npnDKZ4FqqploA4XWhG4S//npONSAbUDm1/QUzrrtW
c7Epmt44TV3nrU8Kz0Nu9BnAmhC2WIg7ChMIbY0mLLah12KZ5IBIRfLup/lJ9m6w8fTsElrBqoR5
zSDoKhWucuAgfQkVp5giG+Se8JRd7RYPHRKPK26E/ZXbONbnIfvLEfvzxcI0/v7FDOFq01UDSj+D
11+/mJGhaXEZtF98Yn+2qI6WBNq8j0ZFdHLjZ7ju7GClpm20zSgPL1sgA2RI9uqlCIyPJhhRPfXy
imzX/kx9ONsxxEWgpUnrXIG/EF3VXtuTEBqAQLwDEEwCAZLEs+d432TchTvRZ7e53aq4pfNqyaBI
kvpWyCMOqGZriex7kwfdsZo4FFMdTMnInfUlAEu97aJj3CCf6zGcY8eLcdr3Ki39oLv2iFJa1XAM
H8iucBaubUBQW5to9/bZ4Ch3SBV0wh2wwPl+Ff6HfWpxrP71YDEs28IH4Jq2cDTxl30a2oFjuQO+
ypEuIWEZWPOlQWhEY/v30hdLs2AeNhdD9FAJkRJGL4jZvzkGIayhW2pH5JJIYWJxJcEL7Bq4gevM
khoFxG011ZwjeCm3OCcX7GjtwXWdclF55lf00vIgEwyRspDZ0e/F2jccKtodurgsFN19nGOTDqzo
rmcsbi2S2A9xIBYomrU0vxg94oHSpILNSQcbKXeSK0lzVbSyiUi4BjgwaJ16r9vsS3e8nqhVj4Nv
riTepFVjIhWI6W8Msj3YBVbHEFwVXU3zlunruCMHMH3UmgtT1vKk68kduXlkaf25oILTIyyk9/zT
xeaPk/nnY1z9+8lrG7qwOcotzmFdm86Bn26INk3JTikSMAfmW0zs4dGJK51dFynghZChRJ4WHqVh
WudeGtiRAaVa1EOBERwbko0PWmZe2sYQp7DJ1nqgbN1m5ZalePz3f6f1l8PGVm1bdWwd2biYFtNh
9dOfaQpGNgVKvIvQlPqAtOqcWSlQ/aALV+1guf/hv9O4bv5ymE7/nys0YcO8VF3b+cupX3D8j2UV
5BfaM2pwpagfZRPDMlM0lBiValyGBjcZHXr3ruSEWgiDrDy3zY+uaFBaGOLWvtUH139sdJHuaUxy
ObPfAITTaAmVxzxI5MKDbbXNPYGdETrgOR/pCBWajQpCeNb5P+y/Xwc+pmDvaUIzNfSUOAe5m/y6
A21bDwM/S+lkGzpRvUFwJN52Mk1jiSgCv1z6VixwDBLMQgymctK5Eh2riR6FAvg2DDV/BRgTiS0f
0geuhnWhXs+L2HA/1IzKnB5yCg7qGK86Eu6O/QiqsoZgqbUVV3aVb2dnY7fpCMmJAIIdSgfjWphi
IR4R6hxEiDC7ruzkAnsFjMsY2U9uipQnCA4gT4OLGrXoxtGBwzMDgjmrO2RRb/wCZKlH0+iswENT
G6KHMlXrD/hQ9aVSt9+bWgQXpRJ4BeigrtowBOfkYCUpAPnsfCupjx4zjAVqxezy7/e7+fcDybGn
26NuuZoxDT9/3e/Cas3MNNGsDc6y8XrishSzu3HM6iupKVx4ZYRJsHI6ihvDN/Laow89JZk6yrvX
MrZRPsaGdRUQJL6nUUtim2Z7t9EA5yyc1qUx1uvK8K1t44sR6/tes6KXKHdoITlDcBUHw0C5N0Xz
ZcKjk5llvBqqN420b1E7myuM0eTXyNFeauVwHRVpd0Jh1OJmc5W9n6l3nUZBZkAGuAtGB8t/KbId
xddykxm9QUCihZOABnoPPgsVepZcfAwC0queZdwXV9Dnq0fDvpkrqU5tNmehrv/9DtZc+2+Htm4Q
MYVDhbGOwV2Fgc7P1warwgCMo18////4iv+H4ysItw+4x29VqY5rr/ZPiu4RWai5O4iped2epcql
T7q9vo6UYmpNt+2yYxz7SFj59xFZ/2ZoHgal+y5zfDBtrJ8iY/xOqKa1kkN438TBa9I34yqI+7ci
FRC4WxT3ne3ESzItWlcUD15rX6JaixdJbWF6Rj+phQxXc3M8Z61Yh5Xqb9ssRYtH06lVE7lhYr8m
8QD8tofEt2jIl/NLhgkUWy+UtXNC72/IukEdhskjTACCdbhOOy8MlxBmSZtEQU3gZIKcoMrxr/d3
XcZltKUqisDBzpci+mB0hgNNGfV1Gh6MzF7WnWY91Y52scJvZYSxOrZJpZ7axr7TbGKrulaldtX6
Lt2NCFKTaLJimVrASe1W2aacBqvMdeCp6PktMghuSJbccPq+GMmLg8hrZQ40ykLpLEm/NLYgUmmY
GDSRJgJS6FDQSi1Eigp2+jguQK2V1hosngtZRv06UmwBj3/A33/x/To4Kg2U2kli7Jhuu6usal1n
lXYyQQbwcvw1pnEc1NRU1KT/BgzgjpZKu8ot7TbyqzO+Focaa3o7+gY7uC62BGYH20QelMy792hT
rQgPWeaiW2etfLf7foWeJt42akI8YV7qVzqZO02x9PJCx2GDpyxAQ0PzdwkLNds6vqUec8GVUcWS
N4TAEHZKiYc7sDBZuO0xbiF0tgGVwsipVmaMuF/a/HpR/x6WyW1qZ8pZc7hKosPcFXa/gY8v9oMN
MUvpOcAyp+pAUZ/SNkf8L819j2dkYYwA2/xmp0Ymt/egPJXmsLVwpWGGjygYxhl7ukEcQBFMW6DU
JKqgjRjd4BTRYvsB8h62Zvy2OB4WKW6YpaLV7doe6e/A+QCRI7V9ZSvaIu2IIwQw+N3u4kPSPxpm
9M3K203eV3KNwfsWg1R1ckz7kIt4WOYUkzfIX9aRJt90OzglZJQslfC24T4/8UNPWYmSkgSEqKjR
v2Rwq7sBG1myI/nziBb2sSfL+qorQDGQFMdPJq/RMONUZ6Y3ivwu0AsND4tlrcGMkxCotWvQOGCo
arU72767kaXhH1wPNFCU3dMm2QonpGybT15hYWAdCMliHPoMmxQUISrFybfRAC+noZFZk6E7FsIn
gMM2GXXDTk6RDhkd8ZM434tKSbZisC6mRpKfhcUO8YdGKAQgk04dyAu236TiX5G3Aw+tjh+HVomZ
2RXDDuf8YUCetzZjcUh9cgaMiSGD5/LGyD30IW20DrzX1FKo6DLY2EBH2TBbbw6CCphj+cNF3ttR
ckUc2loYlYMVG0/+OJKugBWmW5t9RKq6ASukNapFZNb3iN6ajTqqJ8XGVt7bnMo9GR0j40syUqiz
qiOaQPehs3yijpP8pIo63Tda+cwxRHJa5jg7PU7hn6cF/pduBBRdms+Kw/7rTRmvC4hnGyPHf5W2
iYBVgUoqr9Z2AjQFk86dxgh1wW072yFoD5eaUirEUjsfXV1i0DfrbKWE9pHp0JuZpMt82tP4x8e1
4SiPSqhz9bP8J2kjrpWwd4qxcZfGuDXD6NyXTodzG2LGgD03ygMmSsNgHE26goSemASiE7WcOPhC
taG+rok+jipj3yI/4wfASGVZtM8QdccLr3HdzSgBdjSY/iHUvsRSdgt2ZI3nDcL6U1DH+z5uHeAm
xoiBGGyC2zYX6r4o1rR979VIOQssM93Yq6vAumnQ6a31gUljk7rHaoAr67r4wkRCfyYRgCPUFglA
qRzlVScd7Qi13nYb8y4UCbi2mIxMOg0AHxFEalV6l3lgZDz6n0vmRTt009lWNVEyyJPW4jYHL3eP
xPJEMDqQySbYO5I09cFz41UdjndaiX2mR7KP3FztN1J/5QST26QNH2IunOD2a4KHtHILGP84xmG2
LDpDXfWxv00xg/YuhN6B8NFFFfG0sotHxGm3C/xKz7RvF+QjhNBcIuIjdOtrVfYXwp7WUBW3rae1
G9suNmUO4KBNAVeHQRJvupjSsxEq2z7C9eop/UC9FeqKCN19h6R+1er6narAa0QwxhUAbcJqyJv7
lp4bvmO6jECm7I3buMfGQzRNYeIa/9xdJMddngdnIb2PNos/1BZSoSp7PDhjSuOq/0qcCbazQHDe
GR3MmwI+R9QjjGxgixpdCw28HWERZk8WgKPlyEG+kAgqkRgs6sAs90F6qt1qwwUmLHTjvQvd3TB4
6lfNVOTaFUZ3lL6rXLI6B0Y0rTEv5qcxTZ8rYQX90TNHCcGQj02fV9kx747P/y3HUbmFhN7vCok6
zI/96D5sxPd5GzXKeCWX7RPKr2BjpEI7dORRXaEtzZbjtI3MuZFoq97wNIegmdTgAqymPiWt7q10
gMfPMq3W87bsEfyHzT38RlP6fM9ULN22KWSUKMjEYsQ1bCtF9U1L1SP58c1XBVDw2tGg0FN26c6K
CPqVK9r0RSGFZl6VXU/WQOxTHgnkwOyti/fBOFY3lcGh+7k1eY6GOnnXbKWDKo2zRmROcyDnSG5U
Si0PXuF+Naf/V7TxWXqQHodW1Ote+MGpg1F3xudB6ILhDi8QVtYdpuZvJDxiDWvL9o4hz7Fn1rwe
POKNpFTVG9HiU59XE8aTbhTGG6yKCXKRVVeD36sHE9ziphNV+Ijj43Fe0xwNIkgD7an1cXeROIgO
Vqn9SwCdwMiAtkvlhXytVV6a1TeCJKuFsPTozq0qBb7coO3sxlJujFJTF/N3MeCkVyKr3/qccOdq
dIKr1s7dA2mi8UaKqmEG79zPO0hNymtuV+VTYtb6mvOgO5ZxSTyt3UWrHNDXaw53aF4VZV4L7gVm
WxETOGvlhtxlbYj7UoeIPq/iMtp1Asd7VUyQmo4KpMHVLYS/SoJj0snNR88N7uZV/da/7aKpbFAK
Zw2AIj+mHHeXSgfYk1pkuTagMT53pKMAKEHee6sSh75zIN3u1K4Rt15OfsO8tU6mOPgcd9H6bMOs
wRG16kDzWpR0HAYAW4FI8/fOeFLGRHtFKgOGQFbilCd5c8Hzg2ltWiGDdYMh9S0KG/yNSuWdpKIE
6LVpkXmDnqEfZH7ZqW+phYGZOOH8PBgdkQ25GqzmLaRLbB3Ju7CgviZOM549y67pHgIjxuVrv2EU
/PxTqpbqKob5s0P9/awWLRjH3OGeTKwXkYy7eS2GfJjv+b+IIlD007yCcCPndVBu57/H8iCQZUMo
LnFiNCe3NjFUjGP9KjHWfP5B+K2mTrJ3GQo1ArFnu0RTmM6LzY81r0EdgoRzWjpXXDzNYzBoJDni
d3ip+/rzW5tuB0xzyoBImE4fG9cuCN0j9T7gqJy3UVd+uGQHBde+Y6bHdLo0TZP7ZyvMWZVdi7iD
/p7r1dexrzuHMcHuP+WFPWdDu5m/i6cjNNdyaxdGJG2GejkCastcEpvD4WvU45ydttNg51+UthXf
mENVHnzuufjElegrnBtk9vxGQU8pIYiq/qYmjuQwADXZYLrRnhgeYFZgDWS9LTxpDA9jWRh7LSXa
JMrBlms2qX2qvzT7sX8NHYDdphjCYwlZ6tYsxTtEi/6Vk4eUiokD5BDuchZTipE9fUBoyYm6pPmQ
aLq3ExYTGy/QuhcVKNP0Qc2MejRHLbzIPk7WuiDP24JQPb9Z5E5AAbWwLp3pNJe+MCEgTVvFvXjb
daK9j6ra2pv4ltZ5HA6vFgwEroXEWFSQ8gmX2bskjz5oFPjmPx/7QLekrDW1rb3+Sk3gEs0bhGLz
0ph2fNfWun4g4z5az69nAJeTuumeiwHT1JhFza7rTe1xtI3d/Cfm+uCTXjeop6gJ9WuTdtnnFq0Y
LB54QtyUEepiOXCtnjdpYXqmjxp8dfoGkruCK5wWZvxV4KOcNyl7MIPOGKpHkscAqg4k4gDKJZPK
qV0S1VQUJnWpovsO9dPYdMA0pu/eF8GeMs/4mCNa2FVqb2+i3h2fC3z32LbGa9ocLYY+ou96XOuH
MIJt2DrK8+dfNTkavDAHAxyaBtxG+gLzG3UwkldtZw9ytGjeuzFz3L6NXxtEMtMP2E4xAagiTbIl
YawTEEmNWMtvP/cOEv4lBouaa7lnX8ygDj63WqntQ0dh9M5Wu+TQ6wlio+lLJMpR40b/Qvhuu9H1
jEOmz60HpwqZnvK+oioAiKdDrPU772o+7AaHqaEWbbG+vveSW7cPJubgGhAZde7tBMDY2F/pXDdt
UuyryHrBn0DWtW6W8KewLqiZLrcWfrAz9BsTr/4wciWU3FXbW9B3+T6ydWzRqFQOqqFuO4HxqHLb
hJaxdK6iZrwd0HSfc7deA/RBZMMMllvMmzUQOImtA0pHZyEEqztIJj28KdovL7ZT0J5REfqknZM/
5I67D6Ouh8ta6oceRlWVMQecBW62zqzaN1pt6YY03kaY4UpivFDG2CWRYz622mRhnFrSrdVom8Dm
HK3Nol8H8KUPY0M6tFcSRz0v/FQD2kkc6vSjEUDnwGrkeOJhbxLW1UrtWPUIn5wpv+vH639db155
XuhTFtjn0ymOy8/G4/yxeQPz66Os+D/mhz9e5DLuIss3jUVLDAxzJwPfXCyJSjLwoUilplzg1MOZ
beXQFpVkLePsMbMxtIYhM6CAjOlt7jSPYfA1pcPFgJgQ8cqSxaFujeJQTou4FYx1C4SyAwaYg+rV
3aFrQnauUFamM5LCwi7aJNar3Yhhr0DpRtMGdnY0CKOUbdJyE+ijtSOvbKO1PleQQ9wc4rxpDum0
mB/FR0Fxaqf32l2MNsfEknloxEeuTNlPQVjkh3kBL5OcSRdVsN8R59I16wDRBrId+TUkE+KIrxl4
Y7KoQZ+vDRPju62fbB+s5bx7OMvqtRaTxpjHlbewFCYMUSkf5i9HdbQ4gL5IRcGVo8vHQ2O8IbTP
jwozlU1mhw+qJMWsrpt7EQX9so75QNNV7CtVCLJJYRyEag67ZXptfhfDLB5gvVgFLYQxaBPLwEbu
m2U2ePSTXzT6cv7DMGS6q7xgFodFiG88AoXhR9syHLuvQX2BiVOug9ST61yTFyNCXNsytbRdfa1m
aX1wHJIAi0GvD7nPjTfPhCQ6ofUOXhzAXNNr8/P4+Ny6WRH4N/+/aai6y6gHEQGOda960Q7EaLwb
SRha+1yqaLGQTzXStV5ZJiWHKEwU8qVt8K8yqpeyqW4A0rVbEdBIjVoAklptnwDzVxAu0I8v6ELT
EClccKNV9xgSRGbnJdZO33UPTBaNxgwPgYiqg+qSElnJniIkFLWl6fTQYaa2XlHAdVQjbSAGU7cO
Su+9d3X9LbI9oqDainiUUr+QLlUQD2ZdJUBWV1rfPRKPQerjdEbWU3rj/Kiic0aJXyEMpQkMDHYo
yOG86o9j6FpncOSAsuxrBXjBEdgn48OoAMrIR891JyWOfrAcVakwT49MYx3ZE7pLDdutZ1e7urWw
MXsaMToyHramijBZl2p7UcIx2vujfEQvOx4bxK/HbKIdAJ0Bgz741hm8pL6JdPCZQ4uAliakvfFy
Tz/IVtUPXk9y6YD8Bn8FU2NuDWRkKYTb6Hl25bTmBqa8d/SJlxMFPjMx3PtG513HuRutgaLka1Mk
462SUWXk/ykIDqNmG6NsO2DZtamv4ORMOlXdFWmiHQLDPQ9NYUNB8ric2GbAdKjMk22tx8doihCc
F2mvX7u1wBScaydnuoAFU4Tjj0WsqBmsbLfi6yjvfhxC/XeaJQMw76Dk7SOe8nUd92RlTzBiUdYH
oXDK2/LFdGJ1M/TadaCTyGjXJlNwJ9oFOhOddcnIn/NahsBdiZyUmlptsRie0mbQDj8WuTUxCOF4
LZQ0f/OC1AXACV4usJzPv78D/MZNItEXbSExYoVRe5gXlJzaQwj/PZc9YnDYO00TXYVZYm4SrW8O
80vZn4+kG6HDsM3HcYriTPp+IF5O5TQkz7U+aFiY1sLuv/oxPXGqNWihYLDWhl+sktaLKAfXQUJM
2XScY6auuBqCiJMHtPfLxh8F7sJ4OJrQW+Iod+GXewyObG6jZeK2n4v5qUDDApx2ekdQPrfyLt93
0zeZF6lOzCbp7lOxK/AO47QgmDVZpwg/0QgGOnkQ+SWXApgFV3kyI+XnwhH2H4+8Px+xMR1GKr38
OGrItbJgsc2PjN77+en8hijsVRpZxc4vyZKfF2hzua+U6YNvaNEmUMkDnRdpyXXMm7Jif7wGppjO
euAbSwWv0sHTCUINInSngWMXCy4HD62PG94b9QF+Ox+NcfgdAn1C06Rlv1QMu9+PExpCLQrASTjZ
wNn66YquG6VRh2u7JjrK0LRAtQ1BRY+GHCnUGOLGa9AWp16RHzuytcgv4XrhTz1YyGPIHaqpUcq+
mhcWo/VFLsL0c5e0aUz2Q+JSpZyOivnrxGQXbj2m68TzZLrTgnGPX0VrRkdoBatyULtdO12n5stW
y9m5yqkZ0gjxrimvESiOaWztB11/MA2jPyB08egGdJiCRlccIJX5+7gGJjTncaY2p5qWkeD3+dzF
QkTWZbLXumhiJspgaaQ6iDW3OGAkWCe6x7040DjYW03H42j72Sbw2vvE1/LDMJ0r8+VgfvSX13yL
A9Ft0NRqHBdtk7vrArXBORpTAsuDKljGeZydChTzNUXmfKEEeG1G4fdbOxUN3V0mY1puEGwXlxui
e50rkA2blmnuKz0Y0pMmBJUbg4eDHd3tu1I5lfSkz22PGB9gP6/jZrbsMT7pqHimfGE4JkH54qba
OaTFSuZZ1R8diTQVAbXp9rcQgdxLhsYg1xV5iFzy7PWA3pJBS5yEX7XekmExXHVlQW5Ko5Dr5Vga
BULXKtc1dgAySGVALVYzT6oJVS22guu0i1OH0XvarILUp6QcTdMV27ygeIGYQIV3DYhDrIgT6W5s
02QapQpvF0Ca0UYFlWSVUSW29GvPKbOl5tK6gT60sCm+fFVdo8EtPV2tox7kRSyxm6ITW6gDeRyW
lsQnu/BHujOOtpKp794nMvpWCa84z8+oxTMEhJmMq9olEsM1jaceABGwFvWlNRRrrRsq6gsNi2hv
lOv5dbuQdBG0AJSeHlePVVpt8zwyb90uf64GX1u5sU5NqWysnTYggNFG874QZvWErRLsV6gmqxYM
6lOujnBb/Yym0PSuE4sluFwIu4VLJlnqD8QiqYGyF0SXL1B0V0+25R0YzrtvpaHye+gjVsscQDSa
VEo5mzDt+tuGAISovpoXel2EiCd6dx+VmD8YLEIkVyrEA6l577dey8SAgUdtJsN1S7uducdj2RBR
Cak93KGYPtNIaddKHmjXBGaRm4iSeB2Efb4jwJVTx2xihnPGcBMkFQkJpjUsh3HIV2i/GnY1DpQ+
iQbCvgi5Iu/DO9gjV6AEu8oeR4y2IyrmI61wYbZkuz66Mqa3AS35ziV9bqXpiM4cx5Abxg2kwHKv
fJP+nRtLvB26eOyd8FD3cbCMLL+8t7WehNheEvti3lFPFpe6Vkz+CHKfItUijNyoR2R/fXMOCGuD
CJN4iySKuRWiVL+pMIMesY97H3oMEraukRKt1brdd1VZPFY0OFo/T0C3RIi+ev1iudktnSntPgz0
5h6nXWJHIKqHJtpXfVtfZXwLyx7SXaM34LimMx3LC1Hm2cYeaHUNfIZfjVtddptkyeTSr87zM9VG
tKeIks6Njd4XNPoSpFhwtVP6xHiy+wTHcp6+dS51Nk9G/kUm/XPZE7dCW5Tat0n2ou2Y2o05LUY5
nggYdI+pMGJmLDbXv5KDzIV8e432adkirVioFXmYIZFiNzpxKnsZ0G3z9JjYPsQi2UBDW/MYe3oy
079qFCsXIEyXdqEGb07NUAKMBH3t9hndFTiGujZJK/fzezLurk2rdF4A7IJIDpziRIOoXdqpa20A
dAlaH8Pw7iTW2hmD8dl1JYqohBxR3yFysCCrF6bC0Nw1ackVtBzD994PV05hWx/QJ3vourLztwzP
nENeNGsuZMEzAkh/kzpBeuha4d60Q8S8COvepLQvTRHSQGT0rk1GINMr/3g6v0uHkyapyVAxr73y
zuq5OPeD8ZXgLfIjCD3dZNPTsuq/QilFcad132tTjBc4PwtfusnVgBjg6IBP47JBBdi0iECgapku
rcqnVxoO1E0o7wrr3U1p33tJFNwbHo0AuiTDzieN4HZUYVxXE9fN0MfuPttilDe+i0a+5TSTn7Js
IABa6dOrxGeUFE6xtClS6m1KFjHNhmqDNjF6MML+mbytaMH54bxqtXODJaj86Kyc1gwO9cWY7yj+
AIisYa6ZBbkQiNsokSL2B/Pt14fBtqx7b+xIWWdEsFXsUVv5ZBKt9Yk0FibqcxL6494AnH02Rpsw
zKh4xF5op5HxIC2ru0s55zPM+Veh4sPTHACEcBAZ/BpOvq4wo63aum0Og2GZx0I2dzk+erXUm3Wk
jy+JlgckD2vMa+omvK0VMDtVKxXcO4V84jNf4wqSRVNyYlS0ipelTXDmMMdouAVTNCxuT2PeOwtA
gnGtW191Ovxptu9LoQL8qreJH4gNsPGWgmmw0ykl7SgzhUvT6owd6VJiur/ma4WYnfWMjpm5L3SF
mTBOYFcj9po1rm/7rhoMQg3zzDoksU5Pz8ztQ4NTbU/1aNzCJDhHsQieA+T6ZDQqb4Gq0KOLeuau
/qCsBq7I73UPS7ejB9vpxVlXjBy9v1QvddQ+9gqhC06emqeorV+qSq3uEr8gR3yqb1pOBRbquc8L
f1s3pnrfkWBMVn2qQmlSwFGEdcLIF8/4ONqvUaGClAHgalmWth49zd+rmkXMWRSBWxspzDl52eyl
qTvkELrMzhon2dIW4SYGtu+EVIa6QpjbW7pfOR4vFzKloZwjRNpr+sXFbVHpBE43ubb84xdstGSl
+9q9lRLuDJakfsXMvUGNrGyBAiR7J5/2itDvyjjU9yJOimPh0cdVVchT0uxvg7FXLmojt/Mz04JD
zD2lPtdZgwSEBOAFza2VaYf6NzL1vlWmamxSfv21jy+faYT9+unijBmKgROCUtU0NDJIL3yoe4QX
qhMaz658yIgzOVmdQ7iZVytkDxvpcRjqSUok8CyO/1pU+dYmkpBOxnUXeQgLFZ2hRTj2EMlJvApU
zIjKAJ8c+dwiyCL3aohb94qzckD8reYkfVfpR28mREEExrijTRXdJem+qmrnUA0W2Gyh3NW6z1FY
Q9Imbna8ECAE7OH/MHdey40jbZq+IvwBbw6X3ooUKVsnCFWpBt57XP08SNY0q9U93bERe7AR3Rnp
AElFApn5fa/hKFb1Kcpk6Oquogb9dNVH71IcpqukqfdurG67rnKusYIqewtht0mAPfSmUz3wirIy
+yHuOFbl018I/gljEJcNVtEtw+45kYfmSPDCfqhw9+Fc0aKS4fvrxBnGWe8q+Zakcb4YMaBdBinX
1gYGQtzuGaWd14BD1YvaT7yTLl32bpG/T5nHjwCl1oUeduZyqAZ2aAkJBP6a+KjnXYu5c+DsJNQS
1kae/iDCe0JgQX3EA9ZeRYTHFnkVyqiC4Z5ldFCFa7PaIRxTvZgysXTEXOfJ9JhgOZfNhJBWNBjf
5TwxpyN89wjEPtnrbO3RgFTwXM6qdd0S4I0099mbLFFicKw/3GlHKfUbEwAsxFR9ntmPmgabqGzb
9rvNwmI2uKoTL4qBBynBGSU38veuhKTV2DxLbrhMqixgqXOJKGGGMdd4/63wFA8PRqVddYssixlI
40mdOKMdIOyN5+Cgh2nVnBR+9YHpEmKTZfJfxGjIqilWcuhsdkuqGVwKOw8WMfZXG8Nuu3mq8cLG
KTbe60mG66rmWVtJRq2nshHNdrsGuBhONCP6Vb220X19kVtZ/AoriRAL8fp08uclmOt8hza4kn0v
ueZIVJcWqkh6azqnQEWdJIe5vB+ywEMiyENkOCOfqjbkssz2PckKj+RtEsMVVtaVU7OGBZPLidXx
C7ugvqUF5m7VEWbQMpZhnMwKrU3Pamg0c34F8k8KRyH+bEGV8uoRa0TYknkY4QkBAHdJAEu5JEUo
X3iAy36GTHz5oesc/PTyIKDiCTKCSymoYPSPrcJ7xUdVPZfbNesHsKhGLfdaUZf7PGCVh8S69QDg
r9lxYG7oqPFSRndkjp5TuS9tPGs4Kz9IJpgst+6eUVs6FlGjbdmbpItUVwnzhb62Z5vF6la9+3UR
nvvGKPZyJB1jX40ebPzEWOF0/0jkK8EuRvYPURyv9aSu9krgbhU5kc6uh65z3/Iox0TDXktcdMO0
eam9VRAHyUNta/GDVIwQqwwfzjpdSaQAp0XLT83j4SFXoycvkK2nVobpXSjOaxuUJrrRrzhi94RO
LiE6vjPJLNR122fVMtexe8qIk1jKpvYzHph8XLQaKpOexFYnMdYq6YpvGpYRszAzvhmQxy4hHNkZ
RtLmd7lQ5lrmedcIX5S5VkOj8YJvIV4DK8ig6ab26v61BpcUpr0zTxI93kqSXl0xS1zgEuNtbMer
0NUzUHZUE60A7ZJe+dcgKAX/aA8SZuYN3+tmOu5q35BnR96zd91NNzr9Lgiiw9Cyz0HO3Zqzlyk/
amDFLVYJQOwsFbu2foT4wb9EODT9K8QTmPrgKUgwWf0rexaAlG55aZCeQM80euQMkS66tMQfJTPL
jUEAY4odeMhmUCDhwn1TBddNr4aNW1tPoogI7Q4qAjNB0r92CWAo+M/hOtB8uC2mAwVHkneu38RH
DEX6pY6WK4C8OtrEtS/vIkSYFklS5d+IVJ1rzX2TDAlP5Kpla8WrIGw4vtqNHT+k39SB113YoGyl
m3a2qkjnAEiJJWBbbYxcEIrFEmmfp3okUYNMxWuLsjerlPKAaQDeNpLOWT1IniQnyvYy0doQheZz
zYHGiaRhFzQVXph5maMngsx34MlgyDssXmpAeygHKMeh4piZxRZ+NyEiVYBsDb6TnNv6Ln5sUM44
hq1z8Ex0LdQGw5sxIeGMnChxN1QuUCBPdmglIXPDgxa12k6PAnbXNjkqgpjOxUbR1om9b9CMnZcG
u7FdzHYEjGjmvoxIk65eOOSnsFvi9ATAZNkiZ3nw14qceSfPL6Jnw5/slOTuWKhTNhDp01Pp6chE
2embUvrKCRzLHsJdsdUaM322UmWX9gWOIXLhLYOhzwlWhMH3ftjVIbLHqvsEmb57Ukf8AcrokxRW
fZQMr3rkBJyQ33Owb3WhCidJlkH2CYuj1ZF4lVH0AZvVkIKQa2RSKqipUTbgQ+3i6Y5cFQYRU2FW
EcExrd/DDEoQpCrDDXsgZd/jPjpLMoP0cCcbT35dn7xUTz4c1dYAfwFIKb1rruHp1DZR9g6VkwSO
ZfzUSLMjs5ojQGiwizecNSzNcAdlVjkSppKPCamWI3C8eteV0qFGJRCBzfrdagHWFrUf7DPPfa2J
CW/I4BHu4/hOzPkclNCYCi3BwVZtHjUJqnySkqVnH5rIpfzRSChJxxI540ZBbgTrimxr2BYhoyLR
XmRbC1bBIBH+jwz1RYUwO+sHK752qIO6mV19BmP8bOXAdNomGDm+VvmKpDYC+h2ZZNWFs9/a18TK
j36UYAU6Grs+I0g2lMMmMHjT4XOOmU0ke9pKJapz6lvZ40xQvZpVpp9El+9X9jLN2nxj5BkxQ1bN
OJDdJctqNK9zjMZbYJYHbKN/6IS05ugwvCLT2O/cpujOge71ZwQYvJUDBZDMTQOIiGxyaNjKOu7l
+IUT3wNUpWJRBk20IR9jzdBtqzdk3zUiH555CNXiZAGBqHEVPHbQtS418QwYjdKz1dSrscK0Cmpa
uNIm8RCzCfYAnPOLafAwTRL8qqQbhLZikiIDwcmUoOrGVnw8sdxMXaA2/Iw1GA/fmJwLmClLXcft
KraVZzMIig2SvGwYlAwsw5BvyIoBRkQJd5m5mITEuvOrCJzS2UUpllS8p/IPpPnMvSikChPjAF4g
IRcHqY5aJoyQFddSkpRHq8mijRwgG49gvZnMSs6hACCwTRt7W0cSgNxBWT+GU1HgrC3pIJCswlzU
ZFUXirJH8z56V1KgjQPWl0sTy4tdzW6FULcWguKUQjA3jTfTkjDdkItWlrFdIKvf5+opKLF4gO1X
b1qJsOHQSWhXDb21LImkQuBJ7V3a+fZKCYprY1o23liDvXc8P1xUIZ4QqKgnKN5W2SHAjutahU/6
9N71lMBet0lXPgEN4SBf1SouLtVnYgIz0Qd/XOTYnu/wrgo5YVXJBpT6zsknFEz6UbmJdxxaAQYd
mlMX8GC68rPWNvXRRV5wGRUo78G5vgyjZD30WWM+DTXPewBR7Haubv1hnJORJkYNBq4uvzlFOyLI
yxnUQNh/JZoARA5mNoIRJ0Qwk7PU36m9op9ybD6Bl45YdRn5m1bV2rnrPrtOac5j5UFlyEADNYRg
j5wlV5GClQ17zpjTqVMsMKTZGLqPCSeqw6uok2UEaJszDxqZfBUBB7cBL2qWrrVWpq+qnyFqDydi
17VFtXTbKYEduPq+F0X/QNSn2CFdhIWWD5xnA952Z0aq/JB0Qb0ou/QlUdFwAWisvZvFuElGzXxE
mwg9+mybZZr5qXseuOIm7C9YKx7YHTgbvHeB22ZR+Ew60HkIJjg5mhI7o2RvbeuOfkldB6Q2Mb1I
83cJ4agSvyXLDcFCajlqzENPjl9NP4PC48gTVA9x2OnIRvrtViGgsrOadqbpqnMBNx3iUOfrG9EE
7NUuLKi559FWDqhig1lrS20e2TwrmiQfQTNnSyKl5rwdYvmYya18jDuVN3rIkqhoXnXtm/dEUoOL
alXVNWOLLHnqe2rK8nNg8k/hSemvmuiTWhu5ukRbW7UEfBLS1VWLnSNhlPZ9HAhx5UMLsEkp0QQs
HRNpXF4ZChgkyKgNKURv+EZg9Kp1ZX8NJsnYNo4gAJgAlpsuKU9GhRZNGI/afKxa41m3AWsOmVm/
8SeRGAvCycLSfi49DEh41Ne+MRJflOsz1so1cQeZY3vtYnBk+L39fWLJqqEFQtv34m0sg3lCHCvf
Eo1zn/QK7LTqmzvLj/sHTYZs5gfVxBzI4i0k23Knyoq7i1axpneHMG7ThV037kdthGDjc/OtDQ1r
hVL4J7513lJp0IzGsktfFrEsXQgh53MZg4N3gIuvHsnJPbKDbOk4jW/NGnhC5kjeI+9P4PYouwBA
DXCLzEkVxFgSXUWBCQv0m9GxdmqX4B9vOfiH5VZwEAUatdW68LUPEcH1wVkqkuct8qb5qfKK3Bbe
uebttYmkvtmExF/Jp7c2HnWkmTVJWmZk2oBXK7AggyIEza4ka5BYyOK4GNRVbd2Sz4ombz7sV+3a
wtUplIg/6ZKxNsl9bQzCvvOoJI1X+A5HIDKTG/t7LxfOY02Aa17FSIaRDqiWvNK0eWYQUFa0vTGF
hwu9U29aF/9PFBf+PxRKUDDh/Y369xehhP8Tf1TRx+8iCbcr/kckQXX+44ACRi4IGQI22RAxbyIJ
iqX+R9dlBSa/oYJ/NqFg/tJIsJT/aDp0GR2ar6EZigHtuLppJBgMoavAqIaIkqxq+v+NRoJmTbz2
u/DI9PtAAjV0hTAEf6itTQTn3wjMNhkgJERl/edY1f9V9gPW5KMRPAAlihcO8egP0ICzSKnDzyLF
tcn0Fe2xDKtwC1G5RW2KRJff9Y+8A8dl0yTYDRhGdkXTqXpsAhVPphiVzanwQGLPm5jjoe+h1ukV
uX5sDPsMvzrM53XroFoVye3uNpk4167R0SsdgWxzwkB1CV0v7zjmMxez0OO9IG+WHW3c5/rZEEgO
JLUiWdyHRU3MEbW2taSDW91uIrpT1X0BitWAzZc6RJoK5Q3p0AejKJuf4PL2g9I070PZp4u2NxDH
Is6/i2R0F0hTBVddbkeQrGoLBQpufipn5TFR3eKowzDYgCp5vneJflHc+wosXavCAJwzXSQFZgVk
/VHSMgSf4yJnnz8VVeT1e9HkmxZvnDL5S7+tRjjwAhss+Gdktihu7azHZgQIATcK7G5bxl2zscR8
43ZVmvbb1MAZzCortB6yqnr0Oo+Y8yARCosJWUptY7AWR22yJ46Pq/HXqhskxMSw9tk6c82KluWk
+mJOWi+iRqoflrpdVWhAMCoG6gKD19RAL473FQDFqCze8cpU8Z9tvR37S/stB0aYOPm74xKI7jMg
ug5yHn4PC6EbrPxdUYCopyWGqTaH3hcFrI7V5cU7dON0g+2RtxLTWPkfM2hyFyvEWOB+eeG1IB1I
hRGZagxrgUF7ALSrON+aQtGG0BNykZjl8S6VobXp9okot8sDwsa2RcRrUeiOfbKUzDkZU4Eoyd7n
Xby/9yOpTo5S9R5FlyhYB50TttftgvTqr3v4Dsn1zENwvUrD7tBMRSsbLbEawCNSz/fry4CYcu+r
Ang/mk8kleCbta804I1KVbyKVjPqNVCLaeBr25dihpCjwRQ9TqxZOoU37jNRXFKxr2jVX1eKEXRs
lm7hQXNB0uYiCjmu16XF5hScS31pcqXGoTRg++6En61SPQyyn3xoZKpnMZJdzzh1azBsLfWEz+C4
Rgck2bthlwMqBKxgoJu2x5lV6p59lvNy6aqJ9OBjiDGTgG9seuCL51sB7fKQxgr4oj+6ppo07feN
yEPp+Y+BYFIc/VT73v917TSShJVLtCnW54hactaoCxsFNoeAWMxfNhW6yufcmPjt3fsCdzw4oaQd
AXPWyBrHzUG2pdtFbhB6WytIUjZFqn5wmpFkLeJqUyMIR9Kgv1X9odIPg4MBp1dqv0a6aWZIvhnP
Ud/tl4OGN1M5yQXYg5fIs0I/EjHLjk1c+A9CRsDwFPpd5Ehm6RChdC/mNSP6BGI8qeRPGPy7ofXr
tYQwxgUj3OFicS6jfis6NV971WDNiyJSbn2jxdsRQf8DQsHKpfeSFF/h6O1+Ue3DbvhyUwyQp9mZ
154K0Fl8jMhS2ZC7RlltjkKo9dYVNdUKojCKLtMMoQQrRF7/mHvvN4a0WiWS1M41nuldMgIyh33p
HrtQdeZ+byQ/7Ay6Rzx+lwk+ocWcREd7wCqkM36tCv8+gS1jlpMV+G0/cP6ruBcRkS+LrCM7mooS
Ef8jY0F68c+LbFaZSoY8pPHTdKyGaA6yJL1WKgfVcNCjx0fHXBdJ/SypitzMEj2PlnWA2ms+/SuC
eF8AzzNOQr0DU4FsKw+pPiunQdGHEdWE4eckN3aBcVSScJvoZWRv0zD8HgM/mwPVWuPt+xGpfEPj
FmuQfEhXoiWKrt3GZpM83Rp5cJD9MTjXfic9GbXBMdFxmoMYzBN82NO0LLeiKSPiXplA5azQTk9x
bEg7bRykZR7L4esIL8nzk/AT2bW3KGqU58wMNFT9Ims1KPYBiwITymAon8GLWOsy1oKdW7XKET8H
7HcQIHlWAHBA0u6j9RAHDYFMNWKPndYzv231i9RQoJHSznhruVtCnVOzjR+S0TuIlphmV3GxwE0Y
N8rK0i+3adtGIdjgqxqabTZk894MJ42YwHo2LPkkMusuMMIZ367xPGJMBFPfcxd20gNwfOgspVkq
SWUtxphD/SPI1n8R6FC/yFfpfBUsRzEsHUCFqaGF9eVLY4Vqn2QVKqWdBfAzRmn00nrK+IiJXwRJ
OpoXiBJA2yzOpj0kq8Gt6qUW9skTmar6YKUEP3Ab60lZxHwD/tB8Zi/qoIEnKdg4tO5NApoXjXSr
ib57U1x277tf+2VANP/XPnaY6qztUfwO1HSZY8V3JIkgcWi23XXU6u0ZXqY958Sivw1Wc3U0ZE9L
4L05CcsfjZ8ok7yBZhwECNWAXUUwUraTGyiVZBNsUsLF2u5WFbPM2qjWqh8cbtMn9Krod1Q4C1HQ
4DsQmuGmUOVqm7tJfnJACiMTrTlvdlafhgmzQ3QHWQjc3UGWwAN1OvkhVptx2YXom1RtQrNORpXM
PdU+xnSMYA7IauaJrsE1gQMnuIbwlU9YGozvfRE5h1rjWQNt4y+rrEVrNZQjvCwp5LyW6WNXgOJu
9Ki1UoTrkp+sEaIuyB/QJ+bpEKI3iY1JsmiKAmNqhM7DAfDr/9yOYExytCazHv7JF2rZqRvGUBHP
I+05KkEu9CbBuqnQNdK1bozIfTrtEO4Doib6qqCB0/N3w6DC1RnQNfyx/rihqNWqh9i9WWkfCICW
B9PxfuoxOmQ9OOoXK3bwLvKCJwVryKs/ZMskNKRLLkMXzR0gD0rtK99NQkuuZ6uvcE+NlQ/fYtuB
sbiyuPwQE9Qo/pkbRnV1DIL0+qAj8yZp0mvZ2Guywcp3x/VCNEqd7gTFKT8gEz4uxACUaXK03qgS
GtU1cy4Cm+Rz/CP2Clm1wAZo21Wq98DW2EdOqT6TCJMxQ8HBANoBnkYWyE4xKIpWKs9DqchH0brP
KJA4uoqr/riHmKGm0IXEPerQg3CqJuqyQM0Tx9/ItXe3aohNxE7SJkGw36r9eewG/FEazV8izSW9
4AoGHlHWjY3mQ4KXoSKxVWU1EKNm2S8kCw01P0qlC96qRFqY1aZjsf7ntU5V/7zUWTILnaGjXiYb
imNyrv3zUueichJImCn8jFSnPcOeyGcAGqrveeTv26gEvRA9KEFS+rPWa+GgWeqz3WQ62RPp4Mc2
fOtAQyLezTFJFasbWVBtVw1+vAvaFE4bIOhhNVqgrTCW7f5FtWc6jf9+HObX1zQQvZMEp81L1/4i
AzfEgHRHs3c/pS48Fk6avfTg2JvY1t4qYoDbtPPshalp+lsoc2Jt24IDBQfmpyJLtqOb628auYtN
kGk2SBiabpN9xlpVnjVbkgCietfb1ehErPQaIIS4d+Fkj5V81AMsULtvQT9WOy/Jq71cqjjFi+qt
XVvVXtQio8iTlYFjyL4m87AEbt8uMhCj7clHIrsyfHMWNnhnu3qzjWyjLUkSR/Y+iC3rVmC+hvy5
aHchnnVjDve4TVDtEKuf7pLfqmv7TVegOPZq1mOTnZdXnqFPMaHk6Z5ZsoRY94ivCoz7aFX1TvUe
G/ZcD5zog3xHtML5RMPtslafQU7Lq7TCF1huUcC7N/UJeg0hg4SN7h1DJfCPoiYKP+e4aUO4wf/k
TwPBiHLrP397zT8rK+rTx8+ZV5NZeSbhJjH+WzSESOsgO31ofraVXaLWAVvaa83y2CfyqQqC4aI5
NQWe4gs/UP2VMTXFQCwBMcPH8jbNqzp3SzAT/mJHPBRd33gm1ar9CHPMfUSsziGZmry0k8+ZPjmp
DUoerQ3PUeZtnFkh8c+O+DAmiGtxhZg4et4r71djL64Q/SYoU+4qOlJPt8VdRUtcIe6aKL46v9/F
H4g8w0IJ1mJeAMWk8KoV0BRjp0R1pM9v1aktaqLoUM7eoffBkUZUm3BcyKVmbJooSlf//CmgbfaX
p5DAl644mk48QyN89ueXiAr/I8oDQ/2Mc/RyAtTXT0kZX9AOihEp9KKTKNpBiSafz3Ce5TbmQ9OA
mCtqZQ3UtoN3T7T2TwN90QFG84e3L/1DX0YPeXf90h1NP131wkOdDcALppaYIYpKChEljDXp9tPv
AxMFcgkQUbr99PtARcZoo9YJj84ff4iopZWHzDHnm3v//YdJSr62U0Xai0HRH+g1BCC7jNdJWrRs
/X2KOnLi2a39tSomuIgKwnab5v5W/e0yX8vAZ/zlZtMFuGpLCzOXnEVT9qQb5dg+ihqwLlVv+iNI
smvQe1fNK/F+yir8vTvMLw1C3i2ccN8+iBGTMORBNAfiU5D3gsmsEzUaR/K750pVXken8i5EoPoH
K7Mmd59Rfo8TrFyVSQdo9Oz0KY/VvejnMB2uutqGH+sHyrtqXga1Ld9MolTbXAE0JGb9zV2VtBgX
//zFVc2/Lh8O9lmybRrqJOgsDoK/vT/CLMOruFWTT4IefMKm22MX3Kj2MerKVe3CnhOtLAQpvPDV
JF4Sca3novO3kS7c9G5cHEVXjQ0CKCq0ntiC6t3iPrkfPec2p8rJ1WIYOUNGGnZgx3tLjZp1AGjk
QRk7+xGPD/Y/loV7ROo8iq60TqudbkThTEew51Gdinw0y1USYnEg+sS8qLZJCZlmsxZ9HTYdCevx
1i5TY58qnbEXtXsh+kzfT1e8ouHUTPMs4OHlrfp31/02bETdsJEwrBcZwS/3/9L8u1sVFUviYC7+
bqpT19YODI27H+VeQic3lQ6iFgTVSxsZ0vpLP7iEXzPEXK1kB+xk2GF5DXHk+/Vf5nXApuYlHOrF
l4Esw9wYYCp3RTS0Wdj8tuQs/+gUdzQJkW0c4mh+Y+h7Fw+IPSGqcD86e6+KStDrNf1i0MbDrZwl
WmDc5t2vIPr26LrysL533S8T9/R1ZHKuRHflg83vspSlunuBVfSuTaHvqCfXTpzhA+wm+oqGX6xd
IpfnHgUVlH2LbzbQqEUM8fRoNYV18EGT4Cbumu8OgRpx7DcRqZ1BmYivvYqQsFUgRpCG/qLDOeCk
uuMmh1X2IlWVd8rj+j1xs+IlRKvl0BRQyESzCfzJWadUIY9Nc5MGZ7UGtkQ0Te7KrWQdkiADN5k2
3Vnrw3I7yOa4zg0puHYZIe3Uiq1P2XkPbYQw4kIhJQFD9GIXo70FlYqCeaRNK3ozXnJ0MmdmiBWs
6DPCajwPAQJK0wWii2B/swLs2yw8LxwvYsD1tEcnRz1IzAAhxx9IiAsfs6Kbm05IlHgoUQm6vfF6
o0fuxCUKNCgFR3nelKIQo/c3430AOO3KUIlL37sQdOAm9xfq/Sfd+8RsxIZ/3d7dKHAbWcLxYmcd
rx3AWmJdv7WnkUExyGko7vHedV/+lb/ZDYh5983Bl9vdr+WfIP7103Sl8/9ls6D9WWWTLZuh4W8x
8U8U2WLv/mXHDiKCbHtsaT88Tdqb0P7sGTLG7QZ6WD67tZ3Ahz5W6Eh1hXW2uXXaQGCP/YjqWD1A
YfF9zT+P8mhiSUNsRFxSR4o7LzMwEZydQ3KhCRaZ7MgXmmSGJ9EnCjN2zHUFnX0mBoxp1MJ1cd0C
t8Ws4J9XGe0vRyyDw5U5/YfGBZnFaRH6bZHRyhgpgjCqfuglRr9mkB/i3IXCV4Q/SeaP8sooqvxw
q3oOGDrJ2rE2yD88yX3KWLdeYHbLWLwYzr5yULZhS69jCAwmqIzgYqPsbSL9Z7bHsdccMPbqKvBl
+w0NLATZLN1c9pbvvCEr9gHk2zwjoxE/eo73Tlj/8Z//1ikH+ufzGHAow9EtCFmKjA70lyCY4kS2
2qty+sMMe2SQwt68uJBJxsg3z6Ily7a6RudMwfRtgMmXmNmjp/DRitGkM8tdrCblzEVPfIUTMfxI
d3RRfCrcvajlWndq5ZFA1NRPxhNTM1EVhTGgnzwO8q7zDJekBFS5QkIxqo5qed1mwOzgrbHJIArx
ZPuFh8RGjkJECZ4e+JjEzzUCD3gjBZFUaS9qom+EjrttLHd977pPE3MbsDwVGplcK5XTvYIAyfch
KJ7ZdhorFC7S1RgW0kuN7eM81t1qJ5q6prxKkmOcREtWF0U/1i9OL2tn2E6P7EDDzT9/TMrXNDJP
IcIiJhsimd28qnwNViLBKPdY70nfA8nI0SqVvmkgMR5F4Rp9TIImPPNrOoR1ggTTXPR60cdOHzE3
TB9LDJhOEWI5jgQjCj1izzwHgOaCNhjIKn8YneSexL3QPk0JiTWkEvTy4f4zjIDPFC7YQdxP9EtB
+ewp6aKO1PGxyb2Gj9919o1rILyJCApi7Wh9xoh2zYOu7T66WtngFofhUtyt09iE4dRhZ+IZjncd
whFReCV1QWdbUMLK0l7oZvZwTwfpY8GvqinR7ymi0rw4joHm05QiGpy0OcZK8bcXBU2N8APA64s1
XSDuK9kozE0/pfZxYZvnOI/99hMMqTjjgNnN8yKrL0lSNMcyKB+CSK4voouHAoimr0HCmmYorZOt
CKN4fQZexDIPulv+TKM8O3da4Dz2mn3teKreSrMaVw2EXp6qxnwr/ObYQru/9okfn8oOS0XQWKBq
kj5Y6oMNO9IdBjDScbAgcpft9SFeoVokHe+FL5u/mmXdP7tRS4z96quttieO/atQXV3bx42B4Ijr
Vfo2NuKF6BNThjrR9ojxKOtIJlYAk615VX+UVqu9ynUxHJNCJnE9NSUp71elNpgrswy015Itwaxr
U+/h1zWZV+io8Pvm2u9g7dhaoc9j/owflXkc5Vz+FiTZrDOl9oDQSnY1B8Ibcph+KwZjWBiBpO+s
rh6eAT9sEnIu3yAyK0sJtUucmIPgDZ0StnfMx7zR4unMdbaUNB1jNl38nmq8QwnkNv+ml6+Aavry
ruSpswyxBjo2xthfDx+G1+VlgqY57MkJY5/b5kmZCths/bxOJpzo1OyavCSZKKub0maduM+DSdlB
9nEPRafVe5vgz6yxemXtDQ2kAA9EfquOH6GTVAip294B+dFhpw3p1pPU8pwaJgtSam4t4Fln0VXr
IVhTo8Kp4I8+MWCMJg9w3B5dlyuL0glmZZIpKwO1T7LtGrAL0gUdhuK2TuIZHIloel6OvKhZDt3+
VhW9pllhmfjbBFHNc3I+0Le3olVPd7vNnq5G5gVYvxuZ+1aHzqZLbn7Vez8A5WqzcxhS+eLhhYNg
HcRWI7RgWFaZfxCFy8TDkKfFnERGurj3iZo9jf6vfVrURXvXfLrPElPJkQ1zW26dhZ9DmEGXxkK+
vJDDOWa/xawxXXVrTMczdzq8mXm9qlwFiMrUBSo6O0kJBoJTS3RVbRrvSEzEsHXc8KxaHcs+B1Et
q4Z3jMO9jQ5GewU2bnj3A3+vsoF8cuNIJ+0Hn0JM44MxZqkdBQ+IxWqXttQvoh80TLcsB8vbiiYc
Bjsck3cjxAwSnWEHfCWyJcAE0Q/zn+qpaJVlD7rneuvxE23mxcBgwffiSp0m+d436r3aNyUfAYWE
0eUsRt9mNypmeUWBWN6VoVLNxChCeKAbULbdSmwcFkPoBQ/AVEoobBh91mnUXNRRRrrDNt3vXYEC
Sq27P02zQP4yKl+7qjMW8nRR4UvV3PTMcBV7QZNOYH2OhqJqYRqwuxUSeXjofbQ12XXXeQhviBh2
AfvD0G2yUA7Y4jqS1znU+5ktTcRscjspvqukD7xhLRI/cpJ2WwAwk7Kv98omIp73o4Ohim+PV0K4
D+kUuvDc1FhGtdQvsEcOd+i/WWdUghw0D6StaBV5Zp1FzZZRpZEz88GOA7ISdr+K5AFAu3jn2gG2
WrUavIv3rgGq9deAaCdjvxiHXN1/eT8Hhnbpmh6b+DDIWaMSd+k7GdoJWZgtvFINnmOHRG8dJf67
npmfFmpMP/oMb0o7cb2Z0z1KESqFTUTDxGj1QRR2YSaH0DWXsgX/8zYgSYYL91B5C9DU2d4GpMZR
H3LUZZ3UkQ/uMFLYiXIQTbuOR3y8pjbyeTglWjnOadO8qes2Kto8HvLtEjGPr9hZ3KqvYkDfcbZQ
/FCHdyW3V1EobPSBfV3MjAyUGxbQ6MyoxC+WCV7mZ8dcQTt6ajVu2l6LMkRw2JfnikbQM7cN9yQK
pwirhQ0MZXnva8xIOnWus/KwZT3c+63Imk6tLaxpJqhIOSKcDZELPWJDWYlOMVlOWzj/YfoQWVm9
BQgSvw2as6mNhNwXQeVz04TfRXcY6NE6SupmJZotX3QYT35wMlPXfnJqCXIuV9e2hbZIHEQLVbHj
t6j3lfkQBd3KVjwOumamfMukHImznBcBlHQH5T4knImglh9uRBoe+I73CPYJ2ILWwYru226FIkMg
+Cz7idSyj1S0t2B1Ur0V0pjOvQ6JqHbqS8SwF+aom5tqvVdyK942sYquaIgkh+VI2HDiMvqJo6OF
8PAPcrxQot2gOWVhBfsSYZWVFsXWS58gDDnNDFT5Jewc+9lQhmElxW68c3z5y70Quo8Ipudn678Z
O6/lxpFt234RIuDNK53oSXmpXhBl4W3Cf/0ZSFYXe9fd58R9aATSAKqWSCBzrbnGBEV96FONaiR5
ag6JUVExQ++AiUxZUl6N4xL02u57i/3SQnh2t3MCu3qtsNNd2SnuRx2bRhyxIwy+eYNsWLbWr8Xo
8osMBezwedTLet77vqWu5Kjj1slO2BBAZBMIh7o3tQEK/3xt2Kn5EUsAth1zE6+/lZOa9lMwVSGh
uS786Xmos/xeBAvMznEIcbFM9fNgidVG/jwJoawtX/P5bnTFXgE2uO21pd6CxEmcMzZ44br3Cv3F
pB5r0Tjl+FU06qGtDeVLops7ciLBiy1C9zoZ45r9NpyxQkk+fVtkJ12BJQBpB2J7awZwzsx8Rwp2
PBQWb5gxO8qDRr7vdiabt0rTudz0PkXx7WGtWTnBryYYN1oewyIfSHDNByLfzQHgLaku3LJIaGWu
8qDUZrs1CBhc5KHwsmjX5c3Xe5c8m5Ra25gRjtxKBgsmMo3xS6Z7F4Q4VLWhmD7I/mDuj1XloiTj
84D4HidJKqzrIPGX4Qhuk4BycZZnqlMX57Qbf4+Oc1P2yVEPEtSREsDpw8T4eKmPqnU27EGcalJe
S6UU1bcOaMlU2tnnGLT1RuhZt7PKSqf8CqP1iRUwctFt6DX1uRjj+izPdOJ9UFhde0msjL+T4jIs
R1w7Jp0XWDWPY/ruA/LiUVgA17FdfpADsu92B0uPnh2WaA+mLsAvm9hUTtEl7pG4LyuKwmRzFEF/
a1LjC8hKKY9I/sHBTPV4aMq+IiLkJFfoCD0RaJV/Otvlhd0O7ZVybpBUGkBSadaXu5SuhuCkF/Xs
3XdvKjVVy/5IWC/76rsFH+IqM15UvYg+O8McoCegKDab1N4MVWMeilQVB68dYT65avmIXIMag8om
AB6FxQPfXNytPPMtj7ADxFo0vcgufBTTSwoKf2m3cb0BKKqa/FoYzsKkWrva/Iutq5Nb2uGT1nfT
Q2M7gBpytL1hliIns9sXLeqcY0nVM3WlVffZOLD3BqxKT5FuT8+Nbp68zG0/9bzIwEnpiEfmy9Hv
LJQujx8ryhtl4p4ABdizOW8vD06Ye7czOVDIDP99jpn6EC1wRtaUmXxPIXuXds17yvcTvHtGLbcZ
Nu+x0VPhFuKDK0f5U2oLUfXOUY7CiaaEO3NfzIbau7xC1xePcx0JReQk0v0radn4VNjkr+eW7JKH
PP8cB9u4mAgFr5Pilbsk9a5Uw0arSs+KHXAn8aZnQC+brHYActKEy/a1GXvrLFu5r29VtYqfZMtV
1oEztM8qLvHLuKpWRmnbRzH29nHO0QFImE9lWx6ifvAXVS0A6f6ZKAf+aoK+NtCGlf+63/0mf839
b/dsKnKgat/igIDa7tLqQQScI2oWEYGVZJ2ybl5GZpyt1eR9tFv7R9PxtTKNCEJAJS4VGMZPME71
cjIMmNfzp7Xr1fEwpiWR96LXNtqoJlt/IM49QIg8AB5AxMNT5EtgUQcfKOWL7I9g4Nz6cy29WKyT
nvTua5NF4bUaCLuV5VB/A4FwhksfvFm+YLGeswcTozvCC/IPcoJip/PT3xwu0RhrR3tqS74fgfiW
WzPDV2u/UIVnruvYLfYaJslP9hDHt3u7cfyDsvXyeQiEsTNbJ90IPuOfU9Et5b2N2TKQ2qySZKTp
nEsDUXU+/6v6FLOlIuohQ5AzUmK04FIFLg9S/y2l4vLsPvDXvL+acnIVhQnleEOARQ43vd/gr/vd
f4bOgh5l3lSuIltNNlYxDlsMX5tPt94UFLh+wRgXCWzKnynW3OQLQZ4lYPiRWKgxoeGoqrWcBg/1
6BFEefHtNNpDn1AxPxnhwfdOTSV5Ig73Zjf3Ud7UssCZT2X7NvHPJfe+shh6CT1d/bfJIbjwbW1F
iMqKAnCnwacA876XVsTfw9LKTxSRaS/16FrLpLembaPg9PPbo7VosGKRASV+PdbKsinJvIeh3AHS
NSaVtyCT6xF5i0X0fosg3S+4tWMlOIh5sop1CWWQVrhXOnVJhq8N2TtOv8/mPsWMq1+mUS4RQXhH
AweTI9EI7yib90MRIHxvtJ/3nr9mTeZg4UAEPnneLpY1ntzJrI0b0RIh52vavWxqDbW/5ggXGOZe
/mLXbo7uSvmMe8L7Fe52y6hItZOiJepKKbz8M63gECa+/YMyzjfs6fu3PLCttVkL/RBnjnoCcq+u
BEa9i77MlL3uQPBzfA0HCsNWLrbZ/T4MQF4WPbuWB1tLg6scaJS+uajtRjbG2AQMB22r3xC02wvc
N3NcIKDuqDhHNPsy9NJfXRT+jFSXjJWSsCvA0eAUkozb11OfPUxuXz4hTQS5wgv6WzqkzOAi1kjX
pvTsD1WY8crLrfHS2gjJjcFca2A1Qt8Tq1CZmm9Vt5GK56iCYjBkVXS2Z1WfRlnOWEzFo6lAU9XN
XP/WTMolbBL/FV9T88HClnpLDr2mYs9/EtTYfQGZ9zrBZH9yki5/UqmsX7K9TR9kUw4otdhCwu3O
sktxMrL3JAIb453dMroHrfyBff17DS7wNXdEszG8YNir+LVd2BoOyzga8u8mBKspqX5kXUWS2tOS
x9RXqh3/dPHgkTCnYj2OFnKKGO0Ho9H6T0o57FVQOf5xooz92PO6W7Xd1HxaXbaVP5eAOB9U1qhP
pVXjBZX7/Xmwp9+HAnnXIQs6yin+6ffc2daoi1H4V2ybQP7+M/k+Z6TAcVHg7IcvhfUY+Wr8EA9V
+MZST12VQ5htb01XuMs05H9CNicNHkzsp9NeNvGKgS8vVO9AMC18sxr0DZWW1Cc5GjX+BwFp58yj
NHpjG3wuB6e93m5Eoj2AaPgkL9QMG/xKk0Ecw8hGvrwzUlg9vNeFfGnLPmxVyZrWNuwk3uP31zsi
ub4imtzY4CqHMKaSoW7DB+SaX2EfIR+txrTaFen0HeHwtMU1AzJGxRelKozqrR21GKMt4f0YSTLr
Y4FopTLEuSWS/CXKrZzCyap98v15I6ggtbWB9Bw8ghcPJcaLj0TV1aWK4HSVTq6/sv0RLU+F1rr0
rPhJHjwgmSpKqPOtFWGYUdvKzp6wSpVdrkLlqBFTlOo0s8mKvles2VBxPvh6gy+OPB29j26KqYgP
/LcCB5BDLygqM5PJe4swE9rouQNfYm56vQ/5tdG8nRylEvxHmZvuWV5q4X7ZqoTLCHyUTzC2bpNs
t9SPpZFMC3lNgTPjNs/yYK02wdo3WZpMgF+PfTF6oHRLp8IALNUWRkw9OrvCSBxV0GvZSg4VXqEt
5HxD/gkyLB1WQQqORbAQumitCyLTyB5lC8pJc/nPflXvR2Bh81w9TXs51wh1cZuGZvVf95D9smuI
xv5IqOq1UDMwZmyGyGLp664lh+5IDuUE71RuntRBB2ZS1Dtv7v/P+bK/q4vipQ7Ycswlqm3XoiKf
z/QMFbmeUqujJATLh1HBVqeaeDD9WXRaJsmNqa8OssvFAvoqP7K1D9iWYG1VVkpNeqV//1+Xd3JA
b6yfpQDye58mz+5LwTbpNWLPAHeF/UHQpP8kAt5twZt5a2duhhHAOd1nIZTG+gmkDEUMc7+ReHyw
64l3m2rnLx3r/Jr9RqAbr0qYRRS5mVSXZKrymejKl9rvrEfDM5IzHAQ2AnO/7bKQY2teEtDyurVe
dPa+Vz1/z0ePQPefug2hOdQTA6HcSqEr6w1oPpixy5as/Shj3MKmXh9Wsi9zLPhq8NrWWtWtEaPo
15uzcOqUK8urKeCnmvSZoLl6qKCILoJSMZ/llD8XDMg52SrHSDQ9NXsZdLGedCd61OdWUvNMLLL4
JZ5ZT0I4+87GCB6Sy+CfMyfzz1aQXQcLSi06h32eps2hC+wF64fmBIchuciDPm+8Esv58PtO7GRX
PG/QwvlgE9RaovhMSNCQwlMm3AgnJRhxNClabW/4w+nWlPFDMylPUWnre9mqJ50HqotzMnnCBxZB
/rM8IOl8Nwa7oqzA85+plcbBwMTwuJ6brc+KxSyVL2bSwCcCcrdhdTVe5dwi8gCyTy32hPPdjGiO
OzuxRS1ppTwbeqc/T9+HXrVhOI4FdFQz6vZD01sbsBf2zozf4PRDUvSpVfGs5gNfm2Dl5PYP/I/M
lR5nbK+jpCGJYdpnVYvFY52b9aMW4mU6d+V5x358ntEMjQP4gEE5be4Cu7untqMEuDVL6CgHdo+O
XYT1jEF/BqNSbFnQTGhBZqGHHL7NrLRpWg2GIZb/ulJOsoLgR9K3yhL8Q/RUC+MRqt34Mals9Qkf
dRvZpF7gS8rD64oN2G2W1hBTcxtk5xEbxfnAmoYP49QhHP7Tlwd5uCNDWlHG2Ji4D6c4Z0Lkj4eY
ZWkvooM/2OFBNuUBrFlOWglPwaooWQrLTi1VwnAjTxM0OPZSnsormw35zXLbCLvapmEnnoIqpP7W
dLofSKM4wTxQTVXEALUhLo3f9vtA4/Xk9zbSQiyYSE10P/RYB9SvPWa4SWGpl7W4a3YWKfSIbL+b
1+GJWB0Lqq6drkaPw6NegzrsqGDIUku9SsDYQCuZW3Ksp+JGjkko4jxW1ol2G/t/r5Nj2qyB/nOd
6cHA6EKwsyIpxdIYcjJqIyhdVOb9A6+B8rkwIDoXs5zJVnDHIyYY2826zSLzW48uCjerTL8qUw1B
O6mKtYYe5kvF2qycjG9tMP/JVWIZXRclZ2Sm+lIOaCCnbI0dU93zpalFCADPwmVAqxxehfO9YVxc
hkCJ3kKNsIkOEGarNYmCaRxgJ3iC1j6uMmsv0u732WAXW1/poV8W2Sz8mafcR+XZ/bLQLPE+yv34
zHJ9McCb/wgcfXwokwT6mJf6HwOegGEOyojXVLPWtSzZ2zyeX/g1XW0efIsgBGRSxRP0qzpEnIaH
xgZif/eiwBglci7ypRztVEE9IuEII3f8hhiYWPatkTxZlNe+UCdPIFg18QL5cyfhoFcv5ibzF5Sn
wXXzk/aYQaBdBuCslqVsCoc//nzoXBvfFXl6mzh3Jkr8pvFJepD990M1BY+o7Si1L+s3HvviVz3H
HKhs+MGSt1t0kZe+lLYTIKBtccEaIvVgRnh0lspwTmpneIRBPD4Oac2SCKGA7JIHa3bsC0V7kS0i
2MPjbVReEELmRfDSQIT45x61x+MbksX+fo/IdMeDF9ZvsivjUXLWyh6R0FwKjEDdAVxHuXAzH+7N
TAneIxVeeyAriuUAun612Zhz9bBsy4NI/IRipWopb/D3Xf/VjqPgqdJNl4J0K9tqiIhXmqOob6aO
DMNutO7BDxrtrdOqCunNYO0h3aW7cQ6uBzpKpTCPik2ah9lrCJUD70J7NlrM09c4r/SdHdZiOWKU
89pZSXiElgFwSzZDqpR0rC5lq1JQ73pVjcWnl1SHOjaqgzy7H5TIJUUi28A3PPc2UwRtdYhxNFhE
JQQiW2lxjrWwPAFd/AqRWuzrARtg2Yxn+mKu4y5aqdnwWoSgGHzTpB50nuwMinvsBnhJqW31r33k
WieQEt/zuZUT7jjH8fgmx5oqNS5eVF7lhUngG9cxCA9yLDUj67FylI0cK8rSefIDSAPzXbycN16T
/5RDgxkmrxpPoyCOxmWcbHMnM1/kPLy+FnFNRFT+bAePINLsLo4rMLgkI83vxx0UROdKtUDxOoXN
u4rV0FmOuTEyYB1K7VEO8jXPlplXx3s5qjgRlG9W1FvZLIC3r/NhUDdmrJH3L91D7pfRqfzPwzgC
8Ou1o+ye2rokQg2Q6TYt1ojDgnAAjh7puADOl6rQV3sSEdO0TXXet7emvFCOy6vjNlax/jKzBREZ
b1/avbpnOUDMiVc2kh4rNY5G62J6QDIdmI3h8aeaO/uq9mfH3XmSi0eBqU4EF3t9Ot0P0xCoJz02
MXu19J02t+Sg7E9G4t9UiHt4bUxYN8nOXKOKfXGfRPw8Wou6nRc0yq+uRN1Gyhelbq9hTTLY6VEe
wgBheHfTPsqj2zbZbSir8qdodGYex5858lRR4uzo8MsunHG4JA4AXx3I474yY/EWVbzdB88KiMfQ
rPXqaUrU+CpbZpuuJqMbn1m9sNUojklQgWqoq2Ll6yTIo0kx5ieW+Qh6b9yMURbg6xqH8ZKlTg6Z
tyg2iclnbpk5ZNoDlbzZra3V3iXM3OmYmbr5KO/jlrzAc+M6zffDybc5W6OP5JwfIbsouJr2Y9L8
kl23/imFWRICb5b/CNnXuVg7uF0AMafTio3m9SarJp6RyRSISzBRLWr6xglSm7jU80H2KyAoQk01
TnKqWfW9haf27777NHnVn7myHxZTddR0PvdtGY1ffB+ggVaoHwMQ9e3Qes0mprZP9gcQkj7cemq2
loq9mGcCEWehEh7NKu6XTVWZD23WdU/jjIYLtW3oNuaj7MlVQ4e0D8vRmTw/Xca5qpJTssROCZzu
yUTEd9XY/99GEQRRfISR9lJeHGbJzw4p8crGROmtHardkGf6o9GmCYWFNoUrPCi0LHJfw6+yU0Ru
+1xjWiUvyAfCFYXdHOSYzXr/4injuxwLCNeedF3kOFdE+pPbWW/BhGEoLpAvcRXYz6W9EUrjAcvs
nFfF85WTOY/ZqXCWLs5VWzkVbtf0AKxE8LBgNJt8D4rd7/voo5D3iRPWq7DLqVDX9Isx74yqobae
yxyT2Lg3TrIVqA2xoGbo8SNgs+RFfn2e58tBvKqtZ1VYf88nfov/2zzoG1N9dkbz4mQhoqXUhwvv
Du7eBn6+KPvSfOIlZT6BK8AwdvSKXVOH1hOwveAyltFWDsppoTaYKxEQjr9fZfXPBcVqj/IavTTa
hwkSMRYZ3FHOGrT6yfX1+CRbvlK4e3f+weY8468fLJtBHB+TOnq17Q7OpVWLlZqEPoDF/JdXG9PP
0HjBtgJ76ZLKY8DF02cTBS1qFQPxEa+ZTVVb0yEpfAJrCpugAoUkhK+xWeJnb735JVC7vAP/MGTP
Yj7UQU/NiYJCJscL69lzWUjokXWULTnDqYSDyzF2WPIqr8viYz163xzTsQpui0kwquQWpZbT76gG
hhwHM/ncuYO+y5zugiJiUBe1PEYYBJw09VPOuHVRepmcZbsiy4QyTj1oc5fstyc2J3lcDSu1aLtL
YQi2IGlSfU7CqFeVqo17IQz/va9f3EwvP6ceC5EeluPaipKKGGRKUUwyCR6h+MNi71I+FfPB9HEb
DKew3Mk+Q9MI+LINat3giQLA4sknCIu6o4AXN4/JWSWgBwozqpPVd8bFmA9WbnXL3mrijewTWmJc
gEkYFyd0Htm46Pt7V2W05jnSHnXBumAhLy+RivOFz5Z8oymp+THZiXWUB8X1CHXJ06KrOC3MYFxl
7I6W90liaH9PJ99rsQL9pxkGLZYXer8z/fg7z42fA7Ae4p7TdMSHFOcP/IafKfgFaImhztfcBvun
G8ovC8avEqjVt9l4ZZE1mfU8hokHntkBdmkIbR/BU5pl1cEjyAWsowJ0WtbKGITziXETRMbYGh60
uamQvIOSZL27hu/s4k4LMGQkyV5ABl+kk29srVQx3r0gf6XE0LrqQx6/TGRXZTcU1fighPmwlM0A
Lusq6zIohv/HRUaZ5EtrqlFvEZyebSrs0NJXZdMYfBtGgLI5eODGKD/YV36aKqqazrSsp6ryj7K7
1qhLGEGyr1scUD7yxB4W5dDbJJiH6I1MzO3qQdcJIzpZewXMth9IxnwSioHggU5ok5Zj8GmM4dXv
0eQpPEYvhPFhjs/90G7AVg/6HNwMwk/MPvoYmmOYazYLjSlehcXgs3UxtTV6y6PqE/LAgKk4dRo2
68qc3a57QkBjZ8QnlLPJC6+Xg0xzY47TbSa3ge48J8epb1v2ZHneYPlWh7GsAaTO2XCD6h/q3ur8
YkLyeBxH60PetirgsIJAQso0/5R27bZ+9Ql5rt85dhOvZWa9m/xPMts9sU8heKJOMO7mm06lEq0s
1AE7MX6zOhXvF80Yn+MkxOSG3CR8Qd0Ntzk1T8fJIo+QtI33gH0NdO+s6Zpz01HCMMT9geAqPPPf
fUV0avD+K+YZltl1G9bDyQ4csnKoS6wyRJ95L1E1KhfLS4+yleC98DIzT+Yht+vbQ4H7/By2oJqI
Er1jUZOnh4ocPPmaqfLpKsKPzPW+l52l/PB9sSRZATuwYaHj9vX4HQePFBxFb73BjolmgVGFNHfo
1n001M8TFuegtCqQE3OzozL56mGAMWoavhOmgVozp2BhHRq+D8jbRbWGtIoH+VM09DRmGmFiADmQ
Y0pYDqfQrCjSZDAUCTMS7UfijckxoaQANyhCJWQjm2XZsb+Yqsy8lK2q3URg+lD9ytUxgx9AUs1h
gbuS4jCtG7AwsYt3rRYlwEsLzdtg2J91QchViK98iwecqSgn59H6S/fDkbqYCmOxDt7RSmAllmM8
ziJocPbyQPkGgkx5ykROseZy9tV8+Hv8X1Pv1xtN2/2+XnbKy2/DdUO8oMr1R7clbjSUSffVUZGF
OCqIc4jrFWwJhNrhJfKU8Kse5Pqi6kzvpa6o+EYJo0IrJxvvUTELga0WByXGKt5Q7XRfZ5b/CHIK
PKUXsmIeGv9R9vVUQyz5LBubLlcJDKcdn8MU/k5eTtVDi+T5Y6ztr25RJdeaEobnHG5nyAOC3Sqm
8slko0TmuWev24EgESqG9ujrondPY4mMwQv7lTWSgMzRfjw1iCS2aqgXW3Q3ylPY8x0qWTe9GokG
Q9wQGbk1v36fymFY6LaVnKy5qXjKonKL6BXkDxLTznmS3Q0I9l1SZuHKZ63wzjveR5RvdFs56nrW
L8pyvbMclF2y2RT9waTi/3UY+mnr9Ym7NvtW+yQidmo733rWcy04OaF4SQbXwciti2eRAz8ccPym
LQZvrc9NNHb1tsZHgWJUmhQmKHvFJxMO4Cp6NaIyOGshcX3F+syL8F21RutFiFzfoBUr1oJfwIsB
nHtvObiidbNtk0ty4myW8WvaC4ysm37YKLVxbC2nfe5mhWcOoAaBb5wcxln1CU0q2OFynaAeYFTO
wzZ5WbMAfJStftThQWRILl1wmoiEyz06O/saIgXgcyuG71oLH7fLsy++GYdr1vYsb3RXPbelpS/l
jBKqnFLE3xuiVkvhko/3J1QdTu3oq8kD2yRaZ9Er09muoqNfi/zDiaVVedLuLcPPPnrTXfa8hl5b
x+7OfRmSQ+AX8dGllr9mJao/GPVYL8KA+AjQr2AxaUhcii5cpxUf80inzM0xDeUco+zcDyWvGb7/
1os+w/ONqiwf8fiOtxk00pPXa78Palo9WTA5dvd+EM/X1Bya3Zj3sP35jH0qU3Fp0Tj/8rMEt1s1
/Z5HRPTsGrETVZd42bfsE9VB7Q82LkUbVc9sMNeY0+AzHnxz8AmMdWv8ZQT+fiQa80XoBSaXY+Ad
LSsOFkpStwuV8uq3yMjjPWieEa4/zTq07Qc0K2Tp5qaeQOTA0dXaoE+r30jcFitHc9ztOI/aOgEj
26wI7syjLIaoW8az/awQnHibdA3+WZk8yjuV7ezsKfoXZDrjC45ws+KNH2Do+Rb8v31ph+Ergq72
l+/uTLURP0kGZ4sh0cpXm3KatRjNHK46wX0rzPKHkTgvMX+q6MfQKr4mbr2lRq/5lVXWrifQ8gVD
Rji9UT09JlCVHyIla/Z5GY4nEwMDAB+t/mrMqVqXYtWfdrtk/df84hEAeDpR35o0dRATeAWfOGri
U4pvHwbIDVdsfZGJxs7GEvwekfF3eyV/QTSqRbvKweYCWo0gpjU6MSkSM6kP8iCH7k1bjxBVuXDL
/nVNnlJVoVWesuX1UZyxYiuwfwnTlVb34MAJT5+JLyFhk8OacJN/jUTs6VixM0eOUtXy6rGTaIZd
4fIuvh2sImB11Debqk/Rq84DfeUjzMiF/gkwy9+1slnHsQuFEMHqPEW1JhM8pt+RfNGiAxlx3Dvl
6Rho8+mUC4x6uvNtpOr86NB1fhVu5Om/5ofuZSTA8oj92yYiOvKO2VB+IqeIpGxuRk0gtobBw0Hz
u+BdxedxRdBk2spR3tT4Khdtf5KjJNUhdynqszVWFS514FYaTXmTt4xajExkU96yJ/u1ks2A5c3t
lrIJHeLBMitny3dQ3YuGaFVAORaQMjVa3PvkWe/4097q6yG7jcjOv+b8tz4WLFucWU5keExgAq9N
mVEQbnTutQ0c9+pSy5XCFj/e+81h0BcZ3mv43DGD/a17TWdVYkMklgzVP5fqIPq3ut31Czlv2JsG
SVmez8lDH7buqZ7PNDf+fSb72Cr9Hv1r3n8bRZTg3u5XpMHJh+aaJLqzbwbqCSERUSHreqZpLuWp
aU6sOuTpbYKcSzJPX4RuJ26Xyr5aXi9P/3UR6RJnX2pWsxpDJ6NQQKm3UYdQN0trGOBZEFCzobGs
rJHpVLlH8vHPwJg4wZny+aWcdu/3EhizPC+Q2xOqdhdyuDH1E6ri/nCfp8R6tBfR+DFYlrNrfE/d
OEId9nqC/UlnmTmotLk9uSn2HWrhm+v7uFnmjMupsvM2/9bWzUBHF4gIFOrTIlYvuZtPX4PCrtdq
mjf4hUf9s641H7Lfr8uFNY6D0CnNZ5mX6qDAMapQrrkLQY0POxx3YSssO0JDbEk9qtDqBqCzEw6X
B1SWt9nyEhaX3iUpX2SD3B9X9Zay8UhxnWSfPBgp2mIkvDxV1NBfdK6Yg6dzleyiFzm8b4gofLNy
Zd/1CaWpwfjqG1nzWKp69ZiWyZtZluMHzATohJsK35/X5hViffcq/M7gXE+67lVqnX+f2wbgySzA
gMmFeBTbhb6Bja+zvwIUhWTpZ220zlGP0uElqlFohiq7pyj2hxeWusG2ZQW+kqOKKHB6mbxvcjCt
DI0l0gFdAnbu0VRvNCO4GGOHotGsvJM8ZC1J7oXl43HVKZi43Nr3cXnmVO1WNXGZbttEbR8aJfJX
ZU501YvLDiNcYhUL31fag2w7c6c8+6vPTXVK6YlMshAzQIjoJnof14iOTecEl9btfx8sB1zwgEHC
5q8BCgbgXFWuisHFP1cQ3wsuGXafJz4vy7/65T39sHjGeo8n+fwTMKntj7VPIHmuDZLVPpOG7TIu
6dRq/VP2I/stNmmUot0LiZizwzpxf++6nblUD91vJ/vkPf/MlV1/3V0Pg4NmV2JrDlOiUM0MrMPy
262XZHFJJUI7kqbr8SHoZi9p2ZZnOaTUhZFGRz0sefo4vgFjujTPpj5hbwZUQOuU8myPPiBiLcq1
FRYWeJzJUZP1Q99hBzjxQUGrPDtxjNH7qPMxys0uW8tm7lsF7s8o0tANx++GFv/UZ2mTHEysJ74l
zitzsDh2+E9Tone0jN7e7sAZyknBUNU8rioddQP352udLtFDioOcPIT+qSYd/ejaNvk0PhOyW+D3
C5YWs1J5kY5PrqJ8uUkfyvyzSuzkKiUNrFHEIz1U8KTXu9IBDfpfPYX2GeO5e0UsLG56if/9Pref
I6yP+z16zNt9ypX3bT6iKSDQHB4w5x3tJQJ6pGHzgcrGZpVPmLXiZN9Srqi0Ma7mZnyUZ43snCab
zbmOLd5tkhyPhN78nn+bJS9IMjLqoM6Q5v51Ezl8uyh2wuTY7gt2RIfEa8VD13ovBHiVQ2gOVn2S
p1GfB1RY0TnyheShQVEDaj+nQ2NHoSOfAww2V1bsK4eI6MiiyM+D96Nx/Xg1hxHLhUw6ykzkf09K
yiEEARV1NxwUI9w0fZ3vTW8AkEKBaqXPatKa/fkNw3Zr/xkWKn4p5z/NIYJTjRcubDYN/pFYpcmw
7Csrwfc2boKHO8mtMcbbD4gtsiznP83bHSAYDeBysp6izql/1D5tyzIe5aG29fYUmyFye+wul10o
lF3k1Bl/u9Z4zEVqPiZVQMWI4qvLe5/HM3glEofE63wrOVA4tb8YdTKM9z5VtT+8ZMLmab6T7Oe5
uhLoxykj4kpDK+Kr4tS3nye7atfMSc+2T/Ka2KHgtmv0XcQei+L9cjgaDc+rzvc6VqhVvMgBdrT8
4D7mqNYWya55wugHKwXr6n0wX1jKSfLUD0g8arEr1veFWD2v7O7N/48F2/89RSSiWSDowhy9Y+Mz
oW8I2qC++MiZoQ3PB7u/BqM17Fte8xbCNPqqwnkjAmvuZMtJ6vqSGxpGRV71Y7AqVNV/uuSMUcfh
vIXoux0tUMRJVyonKKvRwg+78T2dKKccWr95GvrMXqel4p+8ptO2pobFqA7A+SjcKXgwiqa+YmfU
r+IsyrAdxaHS7Cz3LW2H7qC0KvooEiQuMk0OQTZkx7I6aHnkHXU/YLDtzN+Dcoauj/HR1MOFysZY
Ta34WsyJxTiKnbNrd2vZkgeFp8A+NZof3RgkMTLUqH8ovUpQseDbK2Gn5l4EFJsHUag8mOPkvnRK
zaY11w+NhaaQlPbVi85YkCfgHzlgpJQ8NqB7M9dpLrJ16w+8PXtB5UgCYppr7cQX346svZyhpmn6
6AJfXpC6tramE6gBpi8mkgRRhw/3u6sZINA+J3F+7ysE/kGTkWYreRt5w7ZqxwfS6vwfzf8oaz4M
edLsyhDXnds/wVMN1ga29oLH9Rgs7f9h7byW5FS2df1ERODNbXlv2qp1Q7SkFt57nn5/ZGmqtPqs
uczZ+4YgDQllgMwxfoMyxdGv2/X9mhtTSy8Z4dN//HRdPyAgkwCany5bdEeH/fbp7lW/P+H9CkLd
JiUSeubmdsqU5QZAFaYP93OGloUCT0oG7n7WNpDcJVS4X59QDFgG6a9PePu2At9G6nf6dLexVcNj
vsOnE73F+OIT4nS1vl9kN33CpL79frevpcshgUf9r08njpYtYyd5Nqio6YsQR2dJ+jVUS2N3H94i
7TjrSylcAMMrHsEdTXxXOT/mZmM/kCp7rFTLeYN8g8ZeigtsqrjFa6ak89yUklOmOvrSmezOays7
82AyHlOViJw/ujxlgoisZ6yrB0nR3kWj2BSAMTTDGW79sTU1FjUB0JXIh3ah3xzsPPpx7+8oxA95
5zPhtOVFo0nM9YpJpj3pe9yvbOXB9zL1AUmsg93Xk0kvpaHApdMPJ7umqSi6mS6S9cy2fXQwqcNc
FjkKG8njaQyxUeu8Xyatlf9R50bVyjGt6nw7yxBWxPxddSZOI46q9QBXEDNPdqLYK0N1Atx8K4mj
+ho5o8IskCP9fb2+2oE+UFiCTlUhgg+4vYfZ/H69aIb/zOQYNurUI65D/2ip1e1KRRXa7sRBcYYn
2/fXh9TeIq9tbl8JYP8c650EGD++k85Rc9P0VEkKBNbBC85iz4ixlQJNhJ/a1GAZMUruhQoCIdBr
3MX+sbcTyf22hO14H0D0EBvO4KbDrzPcq80oDyHj/3WGe0NcNL/OkkFCQT+e+ZDcopEs+8kSKDOh
bSYdK9WQNCj1XrRlOo+YNa6ZmA8NNun2sjg5DlYJvezXVw10wYJ8jvkk+bY3b7W0/2JUnY9PpTZ8
C7P6WNqt+9MZydWkfs+cEGMypNJRJY9tFfiU7H+3dOWjtjzpi584NnpkTfqM1Tkq3OirXqEusTTV
NPnE5Spr02+tvYWv1RZ7tnLbS/xztcwSNizMvBT3OzfXcACqlTezSmwVpvy11iZb0dJrzsQ4Sskl
z9Q2GQ63WktzZj0vAryK4fGEi5pfOZ1j+ki8X1LiVaMwPZkX6ZTOVq5pVOl45+pE4ap8G5RKQMzU
8c6yAx4EfLGEAGUbzyM1qY9jZcoPoVw9i3rbi7RFOJY1BnWjAqdSW6S5Jb2BZ1VWjuqaJJI5vO8w
p2oQ3e10f8utoSxFNSvEfVf08lN4NUbf1vyZGdeIvzrwLFdMEwlCkvGN912vx/uqyms4ytPuqKJa
YRvKrlO8jPiivwjsNl+OQ5o8OybpM7wEnbltmfFzjr30zsQ7bSaKbQPlKszkn6I0SrWNQrpzFEei
+WI8oJI+RxuZd/G0sdMNyJL6SRS6KF+j3F5fxbFJOD7rXiCfRIlPghKx64cH0TXuAAE2hOq3hA+k
p4T155ZbIZdnel4FxOrZaL0S4EmWassxCH7VjQl8LhSuK4DCBmE/0THs1b+ap45mM+JnPmTgjX/X
58YUaGjliAfp+BLhtgKsuohfW2lQkf/nzS+KWk7MUwt1b+cB0nplDvAiGxj0QlcfXxpjITopqROf
tbzlf8wIthrCZzIVZgLTIbFtkM6XXFACU+ug8HDsrNE+itaR/Dc4JO95AF11NbT6VNZx8qpjG74f
66AkHM9BWTtmKxOMxUocZOSyBMo3YPGAw8oe9X535U2MSbEJhS+PE+DDE0+WPaJSA0tIdBQpmNEr
y8eQsBa+4eq1ibQSteUgWmZ8wyvR2A22i+9gfyuJqrLpvHkaD9xC0+EOKe29go/wTOtzEpAIoT5L
jReyTGAkAsHONoRcAIL5p2JU31B2APYTTDRx3covkV5gSOaOE2euR5dQ4pXtNGb1WKs43SPtnb9X
FvQpZUqjKw1mUUCXvpt4fs+iJJOfc98k1aKrKoFsHTs/FKK2jjROeJI8WKIlmz1XMUsz/pTdd+Jr
i9tIRRphMd7q75EOU8GEGP7Y1ES9sARPjpqckbnD1ncTyJZ79i0tW9hKlLwGpvQjsTBIjfvrbRxM
r664OcpvjdHVgK9a6eqg+rBwxxGXpj5+HrG1esKXNH9qK5ygIit9EFXhZGAHawNk9dRYNEmxygin
L0Urz8bo0OImzuuJ1hw95ad6fx+LfNwU1Yrqg2i3HHw2G4s/mfSWOk37NLTJokDA+bUx8BZU3ECb
iaKW43pn+k2BdHddvbISw8op6qFPTJ21xF2R+GgfFTcpH6BW3ap7M/H3aTaho6deccY9B32kXw9y
Y+w7qY5nuiF1x0mfYiFXmGXq5tgfRZ3YAEXoj/G0GcPaXGDpRJfpiA7p3gHsKi2irMpItN6bRZ1o
RQ4O9FRq7uUqDudNN7qnyvSsY51Z/XzQRvudENzO693xJR8xcMjcqljDyQy+eHgC50Fsv0sQmhep
OuK10yrhJSV9A61Xtd7TcHhVMJ/wyGzMfDftwDV2weW+sWr3WDHR2UNmLOxZZDvRdpRMHxd4+sWB
9auzF6C6rMvpMTKhNs1MQnWzwqgr7n9RZnWxKhK+nsBIh0uFoNlu7IDyCHYAFo/fyxFlJcEcqCkB
6fFRc5K158EJvssYuZ4EO2Bqq6ee/x/HiVF0o9/aShmc5RGqgFSRiHeNyHnwjc55sCvgI7Z5FTWD
TNAHmZx6IdpEnWnXq96px7MoxUYUbaoO5TIfE7h0brrVBZne/hhOg2Wuaq9GXKQC1TAffDxWkNBM
WJhotfmgZqN9jS1gLrSJmso0pKULnx1L7wrVxjAKlxoEkKMCKtsuy3AehlH5gkP8rz1RB82qeRz6
fA6GIvjqdD81Myu/WLmZbi0IbktR7XrB3rEanWQvTyusY5AywDb0azjK36Hst1c/arLToA3WTPSv
Ug2piMzqTo4mJ1dX1T9EveHkLvOAwkS2hvvMsYuDqOfZWqOdmTTb0Ei8LyFe26Je6qR4HSPBthZF
rs74fXVdZ/fLbLoKFGb2RWP9urqWqdS8U91VhZRKWHTZR2EpZyKy2ZcR6/SFGfXy0a2dYl9kiD12
XRA9jy0QBeI02YcDdyOqe/3caGqyaHTNRerSwwRk2rtvkkYa1mYbHRyz+bNe9NVl/cXTbf+5bfW9
EpvqF7cv0CFLI/9YKA30eNnNlmriWq+9Gp/dwFZ+hFr2ACouedU8PlZXZtI+1MbuiDoFzFHdr97A
ym89ptE/FDf/ijWX/iyXUrqyc4LvGkabp84bg0k00/0aSd5SdEUOCUcnJ6+eMtjfq1ZvvJ0Mlf2M
elQ/V5WBm3jQW8THBxdU24hHtxY6GxYYkRALeh3Tsp514xB/NfLgW55U7jciCacMgY6PQsUvnMe+
P3NaLMm9LJw1JvI3MEZmUD9WepaUH44vXzBTa75pbfAxtr6xkUynW8k4jzy6gPey/BG5iOyxLQsW
oIOLR/xU1456eYY4tkmzLrv1QK7Qw5ZcJ4yBw9yQBQ9+GjpnJO1BMU97MPGrRRNnwbK2kRNZ+iiM
8Qs4+1IlKc3rlXWjUUQPt9bahZcU2nWwjCzEi0h3N4zz1yG3Or7V2yFifF/JlGXYB/UqtltpFkqx
dHbtTt3HA0C5yMP3vg1fwB9b3+KyceeIjStHfjDzqCO0PC+nhmb4nsBDfg/NLlx6JesAcwCikssd
8mpRaH0bdbxps8b/kndRuwrsUN5KuSE/2KGPZdTUo2/NJw0O5nOQ6t4GfVAb8J5ZPjeJ8ig6IEmU
zBD1A3JWVeValQKVr4B8EVBM4HXVFwtM9kaKk3xVYgRjNZH/guK/usV/ulvavWx8NYdmEVjp8OqW
vb6xVXxDRH0pf6v7IH5rsHNbN8CP1ooTmF/jJDG+ajYRhT6WrXXRdPHbEH8TbREc5xXLam2DZcv4
OmjVQtQrBgvVsEpUYl69/0JAeSNOQXzHWgRSsNbMWJpjHo3VGWuJvdjLp+K9TjTofvn/dOlwHoZP
0eiLT8f2IO136NjjaInEn9iUITjlIsi1P+rSpMvOXES4Jo+AF9HvzvHUgD+Bjc628eNTvVpDufW9
+vip3vWy9NiA+G8jc5hXsJbnXde9pkZVXouJnGij4bP/XQXrvbpiTnOrIstWEkSCFSuxrPX1QVnk
OOpdvczQlrXeI3jSOs4q1/T86LDS28CK7fdyze9JWtzdeqaT75PMbzcVKp9Hw0VRp45yMhgSLn44
wdsXP6zQBHAxs08U7J7x9vURApFPwACyc2lq8spUWneWpgbe8KKy4qG/QSOBlalppmdRJ/bc2DF2
MINOoqQ5oYeUUeIXx4qEVBB36flWF5YJFoKJHC/8YZAfIYN7u3osAbC6+oCxrurPAUB3V9FqxHWx
sALsQUVRi+zukA/Zt6xM5MdKL5sTYouH2HNR7VXDgIyuEW1EUdeVbpbmoXtrDbpxrTuR+0D21Huq
1WYhetkj85dSZx4vw1YE+IXWzGCM5Ak7Nzz4pV6/BHo5jwYNOWaLSOGot81SFJs6+gE3frjYSRtd
U9aeRh0DEnV0bZmbRY3uJQcluFVlZEw2coa/q2Ua1UNpEwXW4+DYyHghRrURHFte/qJNbLyuLpeN
6pdL01TGGCB0c9ENU157IEi2aeAmZ7FR9CJayIWJoZ2Wpbe6oB4T2EqejwuoCZxx6izqxB4MznIj
NyQ473Wu5LsL1F6UGcjDfFy2MZ7j+qTBkzhNsgshNa1jyheOQ86ubRoeUM6zo2ruzyDe8cKwPzCW
/qk2vfySlNIILKnyz3VW2RsU4QO0Fk391Cnwd3MtL16UMMfrGgL1B1heQ9Ocn1oZPoVPaSnrvKEG
87apEwuFuja5FlGGpek/1rdT46c6Yhs4rjSz2PB/FoZXqScHPDOUDHlc6gALjtmoKWAjww8EzgdU
XYZhL/buG8vAC1qJGljUuovyAhufeQisx2k31MqnViVDLAzcRJXYqBI8fVF36/y7n2i9d+5LpVjG
su5uJNhoa8xWB9BGZvCqKpKEdqBsbMPKC179KHkPTKc68+IOXvUpCx5XL55r9YSGk0dxyFhU6o6U
YTcXnWJWsCC/YHsQheWdMvDaGHFqnxm9pT2boa4skmiozrGixhtFLhLwC5p5KMI4XvllrzxYkMTm
HXSSt260HgiyT0B+pl8krWYuTPbAZRri61o5h+5YP+gVb5CkUOSDglbtLrUlbzMW8njO/XRYDBiZ
vnQdq+T8C8+c5KAbOSmAsOpmBLjkaAG8NT54E03KaaBCzkRZbIDkhSAcmhGPxuivFjGG6C763I4R
ZVVCsbVr34ZKT67+JH2t9F126NPiLKrCqQoEgnEMu3otqsSm09XmTKxgJo6514s9ddLEvtXR49b1
9/hIg61vA8oJcbokqs62n2YH0V8eA2nlGmMFEEtz1gaBrf1YhMWuzjqHEHzjH+1K01bg26ILuvj2
goXL8JgNRk3CWCumd26OOZPmLewG3pke6coexRZEDJJJLUQp62glKkMltYvbru2h0OwSTRv28qAC
QVNYT2deUz22XQwSXHcJVicyluRNhzBin+vbISmLbTpFJkMUGVejU8aXXBKhbNV70uUsmZtyVXzB
R9hHJ5TQYoswKWzOlKnysHanRdQMYOGy7QqkxtzMWlv2MDMmwEdbSMGOBTh+b1PR8ht3Bl9Cwko+
aV9+d2ss0IV2D2Mm87Vf3dzKdDEto5vDaKJejGZO3cC1/NmNWYgJTmCMD1Fdl2sptknuR4P6GJhm
efV5gpu1bxRzV4UU0KJIsCudWH20zFTdZJ4Bk3/qbGNu85hC7Zm66nmSzRWwbhvRVZHreNdIwLVF
UbdqDC+dQt10FikhZIPkx8RHWdNwjOgl91j1NKNqfqlDJsP8/Mp7NBqPoV8rP6S0Zc4VI7RNrGJm
E+YKZ165ZpmB6Sp4mmUVJcVVkip9XjVQzcuwRaOpSQgdkgR4h0R+zPyGuEVob7wys3+Sn3t2+7B4
yxMjn1tSoT9ooORWNTqqRzOMtG0zJNoGC4b2JEZE6idFlMtFNbvt/fcyY3bKu2uKHd9GLBLQO9OI
euvk82ESKdSBRW3FGuefrYI+1ZERK3Z+Qmh7NDY+JMUw0/sUh50hWSboD6HSLWl5cg3qPHsumuI5
6zT1NLht+sxVZoAbDSIyU+MoZUjd2Vq5E61WU4XodxrtRrSS9ShQd3JN/Dk5ljCssaqIdfdVcwJD
U4B/1+I3O5APxuS6YlosTzzX+ZLq5iQ3GjQnJ6wAZraKy/K8hhAWFe2s0qz6Y1y5npR/lHHcz3QN
SSw5796gdjgHVyp/beqmGpZxFmuzTw2fimZZsdqCHCnqxyBDO8TBQjAZdefg14ShEV9n0RoarPCL
oP/BjAxB5r77ifLhC4bi/hcnQScYXlF3DuPe2FTwcuC62Pk5ISG8QGbbXJv64Mx5vfG1T5sGgsHe
VGx05HoNe3FRmeGKirH0EJGZNlzeX2MwC3RPP3RV5T65XjfdKGqNMSPFpHXKZdkYWF5MnXEJMNej
piO3MRX9xkHHGTPk21BW7jQnX2qexaEjq+IHBI/m1tTVrJtuztQnWMWsJ+BFemO0yGMWnpkm9dpr
k/D4qRasG3p/BiS5x/khQHTAWOTR0H3IufKYkmV8d1uzmqmW6bzgYDbM8dxNHuVGDpYIT++dxEIn
0B/QbA3HbNuDxEH5RJGyeV22O6YaNnh2WhVLj9eSYceLLHLTx2TaDGQWyDRcRY3segfHGrcyTUff
N52jqmTGiG839GnZdJMFEKFOXoj2ciAinLXoFVeNewyJy88LvbdnqS8/RRbsKxNJhvVA+mllumk5
F8pCQjgonAiwdZZP1vHAWuWxwl8lVl8snY9nR+pZlGRC6CCvn/BUrS4KmsO7MkvLhZdaxtvQZj+s
xEiuuVNJJ+ShSXobHfcRPg9TNPJKNrn6lvjND4Pv7I2XS4P3JbCAUGuCOYrNF9zmu1MGiWkZ2DZI
YsfCMlPpqm3pQbd20ZsccAvCYEgeD9wtX5WRByQ+IDje1a23Mh0Qlui9BT8cfhitlJRNpITShgDg
t6FE2DzRESAv0EP/xWVBITJVc+tVH3R3jdVJujaLvLn6Zn6M3UHFhkxj6V8m3+UaZReCzv7FCotr
J/nhtu8Dc4+IN4qQ08aIz17+nhV+7c28Dr5oFrQ/O3Ula/K6Dwrni5+53bLW5HJvs4A4e1ziPGyY
ZGkoOKxw3dbP5dh4845YJGyhIkQp2vGjWd1EFrRP+awpzfiuTBariKekM9fKc/5RwyqT7Vcfrd1v
th2grNJBOOOFEq7NEmUUVza6V8cErlXqfvvdM4Z16RUk7hrtqU11B5aedPXMdFPriC0MFqIjQ6TO
6xqT6S7x7XWEJvk+66t+Y9rSzh2zdKkMzn6Mq3YmE/QgENP0qzbQzFXmNl98K61xeLeDWZUOwTd0
mS62UVgfOTcPUs54wCKDvnKkut4h/bpz4Def6DCZmcNQOKUDuPQIGEjv+eFVbBAoU/ZShCr9VBVJ
ErJiiW0sye0ox84alKPc5V96O78UZko0PiufoI/HZ4Sd5edMUl5QKbROaphXx8EoL10IlCdPwnAf
OB+h3KQHGdEJJ+yHrWehgAK8P9MP0sltYCr6ZvLWgcpYg01HmmkqSoN5niJbD6badqfGrCGuS4Da
dCkMFqXc+HvVaY5K3dho1k+IwwmY6DvsMUX4EeU+GKkB+QJRLzaQscDTiy6i7PjVVyb9KSraw3OP
m9K5iMPnWsmqE4FW7qSxI8PXVe2LbKfhDJJFsi6D9odNJuSKTbB27HsLaqPuB3NmG9mBvatoRDS+
u7a9BVx5jL4R1qdHpxjD1gmifHYrB6rVz4ZKjQHVpe0y7+3ipdDCZokNZr4WRVMzef04Cvqy3gj/
zcmHeVdDAyXKpqX7267FqnXv6jD95hOoYh95+gOpYGnud9gu+s4urYZLMYTG2U5AtXb1Une0H6zr
ipkc1t863WgvY52QdsqQ+SyDt7HkPgwldT40YfWz0x8720LlJ/KdQ0GaaYYKVbvoI8gzTYgVeSA1
7gZrPAJO3M6XBCXPSzrtkYa+JGpcQOKkSjS2GUSpruNZKYqyqicnSSm/RaB6MpzOnspIbnkHIQsl
ilbgjcfBJljGe+4JDGj3kDTZHBqE+ZRncjILgAmQOO//dJMbp2Icabx1ffP9n5nJiR6iweH1sNUG
zv7bs85CKXsI4p+Fm9u7vkD70W7wt4F1k2wCHYYV/EyYySXaZCy5h5WWa8V5tEsLsqXcEMPxLk5d
ZJuMqfo+tcnL+dz+G94hJOcypBQQPBzPiDJnSzcI5IdmjKx5rHfyUx5fy5IJ6GTXe23bMNy0Oo7w
oefU5yGYki9OXL6pbnqUC+70KO5xWwfORJRLm5sWlutaY+ibxh3lDVhpnMwzNV4qhlVsFZPRAHdP
r4yuIDPNvBTW8lKVS/PDzpNHZcAmqMpkGdsaadkZYf6TVd7J51n45rVcYedHGRJNQbMph/pkcyut
I9Xu1r1hDxf0Lb0FGtDqq0yCUjWT8GdqHslkAR3nZr6YfW29WT46p0WrVA8kmJpVEdcZWJcSbDRh
LOZc1SWr9GaeVlb0rcj6uZ+V8Yfsl5ggpEH8bAINXLVIn+zHUUOlxQDL6zudQk5/OKq1bj/ZjqPw
yF4R5SreA9+A3mnLxc7VOws8YfeheBEPStsCim9UJkD4JtwjRRwuidwMp8Qx81lrGN9CJfeeoCIO
GwXh1DWip84za3SkIlPvOzIWAAjTZHgYEr2D9lPKqzJtm1d0UXeiR2DWI6w14nNqV2Xrpq82suXF
WzQhzK1C/uHAbxmR+qvNM9ITziJAyH/Z9ATdBzUYDilh31kfOO6ToeuEg8p+N2FPOg2F4KIHLdjX
8TEAqAejpqyXpYFNtcd3uTBx/NzycpFemnD0Z3Zrk/6eWqvGxnHG0J9kedIidTMmRTUv0hJIhaa3
3bZpiF6PtpK+ObH10YE0vRROqF8yzf+BWXsKAdqZ5eCo5/D4UFhwZHOLidSw7tsoffDUKXKdNdV3
E/GsJGiUD1Y5H4UcWM8F0k9LRYne7KHMF+Q9nUsybcAso6RK7mjjmpIqoflRKYuxBLPku6VzER0d
xwSaH5LEvtflUm8S/eXBMo0iusXElS72bezbYLGJuU5z7tuOYLPk+Us7y9Oj5FUYEIwxwk+tFh9A
XXy1AEweA81YZn71iAR1MFdH9TBWzl5PiONajq0cc0zd5+PgKwujrvuNE1fqFh+S4ZxPm2CTDoRc
QBkEm9xzgoVuNuqrOaCnX/b9T8hwo9+xYkfW6rkk3j6raidbdggk8biMvXFHBmHu65KBUVSubeQB
EFtcmAqxGs/auJGUzvnLc78q8RffUZGBsTGB0eR8OIyQVeeJRjo6NLV+0RkREXp5sKDUNU07i+rm
EbGgZCPq7htYYX91qWy1W3ZWp82YjRx1UgWvdtURhrH04GVSo1y0iaFdIsd3Vj7kbDcx1mSkxgME
o3TjGTjedGqB4k9QH7tSSx5RVGBejcse2Cu934o6JQH6groscFDJvrAUsD4UlTDUONmR2Q+exiwZ
t4l3WZKGna9n4w48Nt+OSwYjgNSPa6XUMRGMvkgVaYcOEu6yRYB5kxS9fZUxNJUttWXRg9M8vFdi
pQFrHD9o5rGXBAcww+k2GAlY2MA8FoU1qgvNd1zEXboHj2i4Y5ik8MdQMo81CEUXvtpVyrzsylx6
YjtjGzGazJo80LvPJkYAmBv6TPLiunzG5YsgeqQ/8f8xwejMUXhPL3YzOSk3zxZk5AuRz+S2KchL
LwoUwpbD1Es0hEXlnur8uyhg7SovSZhGC8sqxwsKU85MU+qeLIs2Xm51smGu1djWwb/SRTSwWtDP
BhDJqSbvwmguGxi411JTHnrHKg5NE//ai5FaQKEbGUZErwEpiz63XZ5E/K9iuV3FvAmPpYGfsSQb
+TpRHBdWJRv+Bs62qS3i9+l4NEqTF0ASXutCirj9eSwyg7XwwEWhG2MTKCSlYV1FXW1nBBorZEtD
W2WZVLkk6Yjqgvpbj3KaLrJiODXIAV1klA3mmut7V5+rXhOai8kWdqjme+PFBkx04KarOmWBrqDO
a9rV906uJus61N9av42OfvuDIHh5ipshXzm2i1pMgANR5SK6KfbQVEYmR+zeN7V16ot+IHSK/Uhv
yiZGExZ61VL85qKK8tXA3mJm6FL9wvNemdeh6z0WdolTW1i6Z1PmTxFEiPYE0d5scCNWG4NXy1QU
mw5RD1iQTtZnM9Gk9sSt024hdbF60aqHQIgzyWaM9w5f8E27SSYct4UVRvpihFTCqledQn0YuAmB
JbEpfIVpgW82K8WTtZuAU1k32K/2KvpCk4ST6Nfha4VetHmIMnQE8tCLF42l6Ls6gK/vAOZ6Unyz
emA5PZP7JHtC+XEJTFK6ThN1t6mUVy12ikOZBO6taORJMg+HLlwh4ILHStr20hK7VmkdA9N9qPTs
O9QJMGJp1+2414JZR6bqamQReDknHteG4wK4KqUXH2+rh25I5npTVk/eMJRPWWJfcsSET7knlU+O
1hnzdhganrAUbVtx16QowoVbuycjy7tjmw/uKcVeHn3O8NVLwnIbyH4OccOLXs2I2CRxyGAjWiN4
1GDkSZWJVlfCuCqNpEfZ1uUH3h8bUd1bbXqI/QxkEwtNAJKjj3gDGUxDq+IFfAjz2YgjBLxVtMNh
VJnPSUXsG6CZvLCnojHIyjrPeL1LkWU8J7CUgIQq8VIcqzqtt0bhu1nejm1ADvO211D4pTMzvGqV
ja6HThpDRW0fINoO/0sUVUwqlyjzyyvROe3ApOvIjt5aZS9KCd34+fp2bN+7CwR/5LXorEGmWJS+
7d5aY7NqFhY0+43oLAcdoKd2SsOK846+NNfrOlqDG90YltOeW2+wVkkw5gc72mdE6J5w+2oVuXua
mDRPSdm/kJ9zjhnKAhsUHlDX1/ru3NTxFkq7s7c0CTUWUVcr78UIM+tW1WpddNJBKrhyrgZIl6b6
nuzIzu7w1xb90zKIF6yfAwzbcTex0o4pXkCeWA5jbOvIXSRK/z3NjfY9z30VH1/NOMNLDzcBulE1
6bBLY0TPjYxVmOmk6o6YejsPnd57LQkdrzR0DlaiVamw/aiLGHeRqTXTgfRVWXvxAlt7ad6rIvE2
qp8hWt4RtgsTs1xUUlGuQTPz3rK9cdg52FQYy9Cw/tqNp11dSQp1/keHP3b1RMlX0cT28owHzG29
F5OPB2l5WEjIAL1o/NuubowR0VSSjE4/h97wIErhmGanAnSeKIGxMg4aDj2zYJJXH0tEnuy+R+98
GhWDTm01qWstQlPSzoMr/9ro0taSIATeq5nw57vYBUw5dbrXxzqai/4QmPNPDZkXyrPCTYb1vbPo
QjyCtY6J1vzv07ktC0ajVJRnjAlW8LuHN3s03cVYO91hUFL5KKuEuxoV4GDIGtkfEJsIJkchsSkm
WyGxF2vGpIOBMexo4Sgk6pTfe3E2JZlb7Gk/NYjOohXVXkw/ppHFYXj+eugoIGSxHAFR30atiC0D
eyIp1cxAMi+iYUx3WRX82sANTHdEvtOd2Ls33PvdGz71+w+63IcHbobgvRj/fpwo3vvcz/QfdPk0
1P3Yv73Kvz3b/QruXT4NX3nSX5f/t2e6D3Pv8mmYe5f/7vv422H+9ZnEYeL7UNoBf0c/eBBV98u4
F//2FH/b5d7w6Sv/74e6f4xPQ/2zK/3U5Z+d7VPd/+GV/u1Q//pKbc8vmR1qGaa9A1O7YLoNxeZf
lP9oiiqfo1JyhLejbuVGj7I/y7cD/jjsn55BVIqhbqP8u/73s96vWu5woVneW/4c6d+N9+/Oz2KG
pXenh8zO72e8jfr5e/iz9n973tsZ//wk4uz1MF6MomtX9097v6pPdffi5wv920NEwx+Xfh9CtMTT
T/6pTjT8B3X/QZf/fijbKZHOLbX3QTKCfSO1k0IiYLN9/HsjWqJhKHaqdhHVokbsVeKAe1/TLcO9
aC5JIG2dGFs2rfMeMq3R515lwK2qDemaBTECanX/xCoYIdupFOcwCVvwLVO7OGYMdHNH9v2naBf1
LjpRq7FEEUvUiU3Vo5Zh6oDAasT2D8hFnxH1iM+FLcXbznYwfO7g+dpmdNugUBkf8xQF0qmXFkU4
yYnWwJKAs3ny4VYnmtVI/2gBUBE5a5CWEUPlfg/POVfl5a2ji6rkojICG51kA35JNmKxw8oeHCZm
qis/wsvVRu/GgD/fFWedoAF5+xB2z1QcAqs4F0pcnBWl0daeXgBdF0e3WjVs3AJkwx9HW70DMDlt
3hAXZERxYGXm2BIZ9fU+lhja77SKoKa3v40XJEVzCNMYWd6/Tim6pX3XH1UmFrdu+v+QdmbNbcPK
tv5FrOI8vGoeLM+Ok7ywkuyE8zzz158PkGM6udn31K2bBxTQ3YAUWSKJxuq1ZrZojn7w1HqkiBm9
oEAo1F/F6qFHpkT9g3B9p1J/NU/D3uLvdgaUG9yEjdCy9y0mSaOcvrgrcCKe4pmnbOhAVbhlRdFp
DtNH4RzLygmvA0+LPNAwwl4Cx4XgiuTVdYY0LtMUZ07WHHq02w9zrpHNVG+HNMvPf0+ctSk8drHy
8NdacmgV9oVMt3XUGgut+hShtVkdgtuoy4Jb2QPsFaDbWgd7H8gs59p4F4eMG7w5ucxUlorQZeZ1
IaN/dN0kJW8amSfZzKTOTigjmyfZQzBtOmZKtpLO7D1MDn3TDHIKTphRUByN2Kyy6j0VeBlqYyHE
Y12l3/aKot1Ka4+Y3BZMrbGWjqtXhMveMKukvPXgRsYuEZw42TulhNIDvMZb7OJNtPAJkSGdhO0f
TmMuzIOpu98Wuw2eUIdPKy845fHVvfQsL+ahYQiqboDCRLzr9/d1HeaU6lFq6G7lm7CcQOcTqTMY
tlz/JBurKFCsv7aLdUhsrAU1IWQLRWwGsgXh6wnluzkdlA8LmFVJwiAdUuW64HXShwXrEa5XBYaG
jQ4z+tkUTRyX3VkOZW9p/rJRpwdtLBux9eL4f1pgmXZ9DX30dgXUdjkbn3q8ydgiooCsZ/ehGub3
sZWzu4oRlJAO8m0JGtSI1AqtSnhp3ROlAHO+kmOwp29GxwqfEVpQd9IOesw7LTOW2FoKW8pl5Nwl
5q9hGYxUY3jtcVaTL0qXc5JRWjC5mXHyFAFQO7oOSQOVb9hr1RsHGUEBl8ee2wvvHQFjzwuq60o7
rYFUOVD4CzhJL+Ak3QSop5xLm6NH0ZXGVnhkb4mRU5px54zINy2h0vyvYSQhKstKqTrf+n07Pcye
dW+22fBcseE+laZeb6c6zb8FpsWREgArUmcTJG/iCEpN/M+VBXA1qaBfi9vWXyntdJRgY4lClk3b
uP7asrxsu9gkbDmnqm6bgd9aS8cVnux7frw3XL76H0DPQdsnR5gXv18DO6q4mwjGXASu/JNXed6J
nauZr2RXNnCxW0AIGjTtr9aaKuix0q2dsURCduojwyliODdCJlY0crpbtREAS9ICpd2MMIbmEKqr
c9AimxM1t3UJ77PsyaacMqptcxNUh9+8OZL3XhoAcoDJ2dzLYNUwkINOQjhRW6e5G/P0U+x7DuTD
KZBTJZ3QDfltiznKupOOUPT+mz0b80/p+xpJ/0zasrxpvTK5wP2fXLra2TQeqU9Ivd5M0jlXwwye
pNHKIyS0N+rsTsNKxjQDCGrOPVGGz72E+kCxVta3TbSX3bSzfrqRXuw/2ORLxb9KeMFvZF8hZTqO
RgbRnemdMtGMtgYj5TKWPXSC0SWxm8PfdqX3Tv+yjVbonxREn9B0FzHXVaVVjuUc2fQTpSdr6amq
ST1wqtxbtnZvmmH5qSXfHKoA2e00NF/IerR2V34KglxFQX0A168WnzQk5O+swX6SM+LSTS91yUNj
aZKttTsuNCYl1+cwD/2z7GVD+XUKXHsnR8NU+eegAZLMzf13SPzeW2wDMFPUcHzUJ4R3cVwny3Xk
in+9XEu1ziZvM8GJ/8e8JfhtbqSiQuFEOzWMin01m8GDotaw0Fde+pns3RdrNLVfiGt7lsnRrxvE
T6mTtF+8PuFIJ+7DxzB2uWZasXK2Wzs9/7VOB+nXORxq+G74Et9oauMcB6Uk/wTtwKpFPOcmQl5i
unSwAu76GOglWAS7fo0TxdumsHWtHBLlHJhmyRbese6mEw2HdR+bxSZDNFXbJrWrHBe7nLAMZZi0
5aVhH+bEQ6vtjyWtcv74Cst8I+Y4os2ye9+yKIRKEXdwYCXfy2Gqltmtl6W3AGyTct3lqFkEIWpb
odHC8zWiwKUZ0biCVGvg4PyPpkCvF71XC27vlXTFgwaPteyWQYYKbEVa7YPRrwp7awwxKDev6XaR
lmii5CB8kk1nQiCB1v2DHAUVBDhLxCDCBiIiZ/4dwVMT+EcNeW+typsNx47BpZYkSVWb8tjuF+NW
GqHODC+TJERKRZA0/veYZc4S0wjaJemIYyM4qGD1YBAqjRe4QhJfK1/6BiW634PfnkqplF1OdRTF
MOK6ZwTFNobKYS0vg8tVsZhgxg2FY7Fdr6PCYU4+iXRxWZXNstTiWKYtSy3BBYJN5GuznOt6Oz9R
6z+uXE7cT3OCXoyeOQFnrZQUpY7fVesGrpKw0x9H4YQYw113GshsGTsqtnWOGogOisLoK45VorNb
69Gd9EYlf5E8g8ZcDh1O5m/NYDwjHKQ+1dO2pz6mAUkHZEHInbuFsfE7OzzmCF3cZA4sXOyJymQj
uxCLT83KLUB2UoZa79opH5tVZahvoVf/MlX2hkhwMEzsVeSQLDvVTCMgvEQpHl2qjW/91tCeJw49
10bimEdQU9pzWDsubPeBj+J0CVWYag5rW5y+Wki+Hi2j+lHNqst2VdjANAaAwLr6OItzWNmYgWYe
o7b9IUedOLOVsRGlO/+MFWsu02VPrqsVSn2EpSs9j8lQUb/O85TG53Bn1gBmpK3XqNZsPd/bz1Wh
3JbU6W6ntkdtbgzK9dhk2mmWTdoAcCqEnOBKGj64hL+A6+MUZP1bT4Z8iDaS6HNeqPUB9E590lWI
Jd/VBqXkoBwWUXHmWCQ8S1MrVQmbjKMzW80FBf9vfUIZXNtUzimjDvQYycIPM0atPFu2E5yvC0jP
ssqcQ3e9eX8bU99wUD4H6dqKyp8cpZZPnEBVT4qSfuWsv78xxUhTrfEAZBIpKxFRVnr1VETdBurz
+V7Ga9WMEPFIiZR0KpbdPOgtqXsxXU7y/VQDcITW9/UF3DS7ZLlFbb9RluuBVMnKTrziLINBEcxH
faJSSL4+ChHqcXI5loS42umN166pjYujAI+VQyeAVHluqcqRw8pzmpVqJs4lDxT19W1O32vGRcng
Gfcrz3hd5vAQG9/rOmp/IZyWkZN+z8Dg3BWi4QhTuwv1zNqOQr10sUlHZhboJCSo/MihbGRIaEZP
I+jE02KSPWpGR5vkzLIOZ4fuyc+h/H1/uWukTq25P3pgXcVbkM3omDCo5+F+8JX2bLH3LGEb0Nuz
PtYHewimg6u1LfS0mFLdNqhakWPZldbrHDndbjhEBIpbNdtwBv/ctcU/JhQqNZ9JpBy0ji2EbNI+
8EFdiXGjKvrVSLnLm3sJ/Ms2ixmd3Xlvk6XbNFJ9r4HL/3tpK/XcDG3PP5YtKX05GBP8jfCCpJsE
xZnPWucN3GlNRDrtoPisuS+QIjufIDqrL02MZKAzpvnn3J/KrRtQXs4WG6LnWl05haptPIHMRwo6
P1sCuSl70jYDRAdWLDyyKd57cghNGm7PSqHlGcSNtxiOKs/MN/BSd/damPX3umb5m2FA8Wax2WoV
XJrS30vTQNElLLOC0tWY3PEojbKJIYbY2wA6BM91d7809lPc+sU96EyHraJFEWfR1B6Ae16wim31
klmg2Sgx3cTQax5KTqs/dQ2fUBNbSA4LJWbqf6mu9rv2bIrh0IJgpULYv5Fe2w2/DZM33cqpIGDv
slqv7qXPNct9Z9rpo/RFSrsCgZM+a57mvQzID8Pw4tnKcwRT3j2AzeZc+CBSxSiD2uDa67wUEQKt
b47SMVpBfe/VbneASYvnERG8OLpQOaqa2SF4QZiMBccW7LoAYMoSK1dHRK5KwvA6++oLa+AYiqFt
lSDwd94QwkOQBsWdbFQLaai5RUBXDhE0fnM0ZQM1jaoGuyU4F14kJ4ZNmJRQz72vkoxacReEurcd
uhKBoHeHnGENZO1ixYGMyVR2NkzbR17HPuYaqjGCl1IVUnvIcqEVLGktl/HiRrgQwks5ntq2OjQm
xcthMu8Lzv9heQr6e9/Q+b6JnpFcYjQA7zhTfrPEfjGIrA9/IBkgHH3Z1lQwACYlW7z1lZQ6/diD
JxAC2uPgtc79JBqqclEBrsmOpVrk3IeZ5dxbmu/s2zFxVovN1BTthgqnszTJqTIWGptVm+shGEVW
k04tCKLryyy25WW8norjHm6asxc6/ZHCbIrT03J+tXnk3mRmRz5SDF3YqCjbNx/GXmmeEtPZB6o+
gzXpg3MKwnQdyaHpJNu0C5qD9EbV+C32xVE96JyXim+vjIJbBeJ7NoSIVrB01Wj5DlqOaC+Hc1yB
otRC7yKHWg3iU8lfcyPsbrlTpddJ6LPAPAxTw1ZGlYalrOoaPL8c5g6EnTqC22bF19YuC5QWoAM6
NqWT77noGk8cNnAlh0jgP5EN/TaE+N/hCBzXDlLfd3/FmvAEoMVCbJ6i8s7j44biXW/TqrNx7kUj
e7KJkKI6O1XoV3Cg41GAW616I2kh3GSY1M2j4bXx65C0Xvxc5l37WqrdT62Ldq5TVQ/loOrPlKUD
j6wbnhSj0HgeQXtsAmvw99Ibmez3US0xAGAQPKH8fU58YFKJCK7JId5TAn6STjk/rn6kLrshaQnL
+EtQKzBci2ilhNh/hlhetSx1k/JTe5QNxVeqFT4OVl8+Usw5k0tSIbuc/SRduynb1dw0IUZ9j2/7
Ym+ElnWrO/pPP0OQbBy09G4ouFLyOAk7PmjEu0400jHmuX0MxuyltavfJjEhz93yUtvx+hrf2cEp
DudLJylKBfm87C1N+w/blFn/W9wyLY75/hdKO27MNEjASvsw7kwmFcOi5lRvQh3GIBrZ60vOSVZy
/JcbLGh0CCP/RtqvK8gpf8Uttg8xJVwdO34PPzW10nnI4IU/vNIyRfb+fje5SW5o5LFu9V8D5YrL
2jLOCBVrW3FVgakbjYD14MIqzbc2KXeW4JqWY6hNIsDDABoX2zAaaBh9GIuJnTTKOUtTu058KstB
eQA4aD31Tf5DKazhRo5Iueo79mbWpud784RwyCFKivEm71wNlRwqNSY71tE3zfU7aZNNn1uQXLp6
sZXDUpnB7lb9fCRny/e/q8NPoKEjKtS0Dq3AIt+Z3tRdkqTxqFOJgpMimF9ZlMQ1AKFwrgMw6EF4
J3uWzt2m0DrYkf90oDJG9ti3XqXdnrMYGgoRoqW/moGDJLlGVrgh5BCjzmVOsVGQpTb0urCMrScO
DPwfKcIk56xNi7Mzxg+RaWX7+N0k7ZVdh+Xq7+5IRTtWPujrbOn/EPS+mrT99yVL3/u9elsGe0BO
7lYbvPzSpFEP0QKVBiU1JqvI7sOfOTBPioh+8Zf5bMCN9TprRbvxNTe9KwqYBCH30w+TXWl3Ns9o
G7vvyjWl+x6HD+18E5rAs3d1SCmR0zjj5oNRdmVjBADU+9bwgWuB2Qbbrc83i3uC4r5bdT4fE7rJ
3xZHBD0sompoXqpZ8cjdlssxdKRyRKWEeW6K+YscyWYoTfGlGeqt3kzFo7SpEUQw9ezy48bkI5rN
UW20lT5TmKA/0fezYnTrxZZlrbuaesDqy0Jj8t3X0C6/rko52IkyuXgl15C23INb1k/HeCdtPBxF
60qP2gM8I3dFOSHxgczSY+/Z4wXezEssRpTJV48TLPw7SNPmjRzKhhz+T4DyMdlJwtLG8u58Trzl
JGlqqbbew2zQr2uIoakTHieQZD7SjGOp36Wg481yjm5bMZJ2PbTNM88OJzly1dkEpahP1d5Bcmsl
jdemUfU7X0cqzOhgmpO2cFCNW3OKV01Wx1vbU6rbqLQ4nYWa95A6mnHL/9sF8OxoL73NAYram+F/
plJbZ5ChUMzdm6fcjIpvYUXhqgsrFWRHirJN5sq5MWEoOXmNau4dkiL3PfWQGyhY1FeriL5zwlX/
cuI9ihrBjutMvXeonrvvPN1eF1WAze46b1XwbH7Ttd5Jem0lgfE+nfiKozVqH1SwkMcUiZuNodf2
DWXzP6FUCCmg0JD0FqalWWw2HO2HQu2oNydC2pVxKnu4rH9Po3bz/2e5f72qtIl3yL5L3wYg5Wtx
fNmKphMnr7Kh2GgTA/i9WUwyItAnbdfpKn9QESttcr4cUgj6CN7dOsrRsi5VMjlcIPuCcqlTB6xc
yCxnz1WfUizqfIXK3rtrOGGbmrw6FLoa3eZDS/WvZdgPZINQnvJ8yJXQIV0hi2F9Ha3uaUj4Bitj
s7YGzjjZ5Z+v/KofqFZld/IyfVtXJqUygllVNywa2RONDJkFO2snstbRnP2a9XK644oGzfUY9t8p
VjlVlFW+BpAb7akv7w9V5MfI2KjfLb5jh9x1oN8pnOLTSAHS3nPnaSuHzdj2W4Sa8r0c+vMQb1TL
iI9y6OmC/Aqhi/PEpfJTAJMV5UZQb1WqqlzQfwbXnEO/Vqmu/jJq+duwFvlWOfQSz4eKrH/zymF2
X5rbKVB/9vPswfxqq6gOpSZY3zZPQEcP7GBsDcUS/jObTOnVixzJJgszQWSh/4wHI8+2o3PUbRL9
pA0MymFU49oTD+sUxlQDh0AUmkmHqefm1ctPzaRESUSntaVvS32Ae/bd7VWWUW7kitdlqaxdTbmv
bFukYtZ92hcnK8nQCUQudjODP/+uWpAw6N5XZR6s7ayF0amr3fzJSIzviHhm+zIIwOl0QXGRjeuP
7c3g3snB1FRVt1mchhJoa6tGYmnsquEAoeEnP68oJvRqfeXpjnLbCjkPTgOCuzyFbcnSjA/2ssoD
czW4kE9GbUfegDA5Cwba/jj3KF1yfBF/6XQ4Km3L/dYOATe6pIQnvqcuoxvaHs6IwvsGTdA3rezr
J9OYkhOPStoWiufhW8LjcWp430wydZzUlipYWF17NGf3p5zHPoDbN2UnDyMVj5xHdCb33ci6UpKp
45Op2dpXKkrR7gQicpRbR9lkbIVCp+Q2JXaTsokqyj7VtkIgPHdcmIbL2bmUnr2Rm1A3FnJtebDW
/Fa9a5JYvSsa/0sdBdpRjmQjnXHirwZq4y6L3dB186YrjblCqlJtvE/2bMwX24+mVa8iKjhDMrf1
9NHdy2GmWC+oOq9RY0UTQ9DWmFoc8qnp4Y3sJXOYNSvZDQI3aVaLS3VbNi21BjKcKR8C37rI/q3M
1vZgc5zHm1g0AVmYfFMbw2ensLu9dKC+5SN9EhWvtplTcVjWYcPfegA9JLuhoN2JhaiFuOHcXBvB
5HMdX4M6jtw0tL4gxBKYaYmKbuBz09h+hg4ao/BSK6SK0XOd9UMrtHsa4PLc1WPj0Ga6/qL2/psX
6rv4NA0ow/Gc4K6opQu+z06yr2PT/AXD/rGJO5J8kDSwffSPduMU9zKRn+rVvFKDPDzLYaCF4bZS
oSZzE+elGWf0kZL5q+275S5tR5KPnlN/Fvai0qevlMxCy8pXmOOddQVC6lSoY/TZdBPIjL3muZtg
gcyi/qc0u9kQ7ktjXFnZwWaPdoK5G6Zm0TP/HE7KOAj5QtzX7jU8BG6FdDjkue9z/lrnGq0hL5Cv
ljUDz3lwqIPY17kz3ChBMSB4j5SVNWh3HVrmJmK+2KQ3UcfhRjZFnT8rY+Dskya2/Yu0QQ0ChkYv
65WcAcgkIj0tVq3yOTlonP+UiL+i9U1NUpkOu+S9mIs/oDOvpNeK4i9Fo3aHudV0qhrEjChsOQkq
7YgqvfdAWQUGpY8NwOwb29gkgdqy54Gm5CGkbjnE2Ct1Yu9K+Mxgu9Y1dRME7a+yJJWvpBU6gdS9
UFnxW+yd/yuy793w5pAC8FebYMj4y+HmDsWvyzIyWqrEX4Xj/1z/X8sstqt8/PuM3IJZhd8u7yYS
7yYS8tAyenmvVqg/BmZurDSlqTbkGIp7FMbye0f0wBdQwGTfSYts5hAVuXqwnQ+hXtpO7IcO1ynv
K4zVlHEZ87utnCmXNl21v53IZUmTmfUhiheWSRo5CuPdHFuBt9K4r15Kd9hqcijnZWVacJypmjs1
oGycMr++u4lAhC7vTL469b4OF/y53y8Or+36c0PS8fo2TFWIgCkblJudh4y0U+eRKNWtyn1IG8+8
gHs5SZ8qTMXgQNRhTDwdiaF0tGU3bGvN8zZ6zHP4mh2cv2rwCzVo5xrDH/XOhrznRq7CVaF7QM1m
8YP9a4+wulwcNzm4UWfdtlaRcn/NOALVGhWIDswGt/FsWrey5wa1cQza9ukaJ6cEQ/qf3M/nQ8Y/
g8Q3Mxx+Eoe2MaKVLVaVcctSAhc6OWVxur6kBldGRFXWZhCnjUPfBZTgleVBDtE6RwjYohRJDt0M
qo+6e0IwwD2jL+Fcm7+G0iFtvRdHu3IKY5gHwf4Z8ZCu0LepH9CYqx+imDMvs9Sp+Bqmmo+ZhjqT
jzYZzF2w3aQDbB1yKOPk3Dbm2cMkwXyd+9d6TRO2+7KhFltD9fxsFv1b43XOeeChgRJ4mJYopvrt
EJLlFUII0HFacVPUO7jL4ZyAZrDSqmAjV/jQlcvKaOnxYRDhh4Y00qwiHoX4JpKYZYYmfBt7N5RM
k2QbLNTSyyFTN9cxVajuzTVq8gIYLOzw+wePJScVYj6s52y/qRPkMTzlecWsfeU8U1XI8xWNlZQK
Msyc+kHoo2unZCyjm4g6V9jnjVOcpbuAHOchdiirmsvKOnFmax8Cc3hUjIEqa1iRV8bctzs2UNPX
hCwC9afTZz2AE4FvSLur0/5qz+16vtqHTP9gl/EzcJJrvJl2ygVVRShZRuiThqq6rYW6bpqwPW7L
KTrNQnt3cJAW0BDQ2zVCbNdg43LgFxVupDeAmvXGtxNuUGJulU/2vapEh07EIn3gntzA/wSF6fzQ
2L2xampYe+CCW8HYbXwztA55jKCPoDM3KXHVG32Vxl5y20dl+oTi0l0Fm/gXYFb5zg4aBYI1r/zi
UclM/qik2A+Ndg78UU3MLpRo1heoqxEQqhABGtz6agrsEIIiTvLri1Yr5NIy4NkyWMZIhxzKpnSo
Y/cDFHmCUHC+LIGypwhK52L4sSwvzXKRxTaE0dfO+ZKOxbyrjSbQdtVsU7SosF3bIERarbmONjxG
CZcVJ9XN2BlcxTMvTnckkLLV/zELLFV8Mjxjc11ErncNMpP+VVOM+hAbcXS7NHYBinqY1osFeqTo
Fh5LtBLmyHomJRkcpW0Jkb2mdOe1r2nKZnFok8s0sqbB3uoz6g7Fi12NslvUIDtgb9oYqfnxXRgO
qbiu7L65dTKcAn/qT57qvDXSJofSsQw/hMSVkq4+jN+XUWbfXPvIaq2ld5n8X9dyxAsrbRke0Gw+
Qu0x76PRCVe1oNBqYfaHCsAtN6XiGec89KDeklRbCaRRl4TznfVkRSR7/XpSUblkjlrwR5lm/SxD
oB+IYFZCgCkISuswpo7D02OtfBkG7UjlHGzcajhy+CW4y4W9mqufRgJTRxSH+m3Zmqcm7HaD0p/i
xiq+h5nbcJc0lJcoNqvN2CjDva1a0d6BW+PsIj2x7tKpRNpOh/y+bb9ljRO/GKXi3BcUEufQvb34
nMc8F8FJumQD9QOQZrVBN5BonisemsZcobn7o0Ir+DkxdO6fhrKWIwsxo2dn5EfmJt1m4ll74xgr
W4mSpyDs+qdkzOKNm/ntPs3s/kktivjCFfCTdMpmDPyvLk+LN3IEHYezb0xqN2OVtNCaxVyxmOeE
b4vNTdrtSQRfpq7lwG8ueIYRJD49DNlgTsQQ5pOt0+r7KoUNKIqUgZvwbyUeKYyjpQ3Ezhb40sVR
NeU3ZF4cKJbJAihZyCnTmNxLpBUow7uqzZJ7CcISvkaMpC+I47tGTdXV1PLU4VhtyXFhoq7A6peP
TmEWjzxLUyyRz/leDqXDKKgTjmPnVpoaq69v9NZ5vsaLSYEi5FIDNj3p1MfpejDb77EXdGcZwkmG
e9fO9nqZoKntWuUiedNo5ipxeAhOyqi3oApO/aOXKXdxHShslgB+3iJZ1t9mQ8P5v5pStOJD5bk3
HGoW0Ciq976vGXyIfrOurJAjMnEzTfUEbuMY2R8xko10FiJiCfu/26YeFb6xobg3UbaF7cJOyJ7a
hW5kO8WZex7HsLpDo6Rao9Ka/fjfIzLWGP9co9MqNEmMIjhUSdo+NZPy2ec93hRiVOddeJiHUVsr
itk8GcXYPiXpZ91Mk0dpsdAYQcnQGnbSF02ec2uO8CQFTfuQxjqw5sq8ZW+KMnfW998HbtmhpcSf
W8czdo1nRMciUe3bjouBPbj+ueY2V1OuS3ecPWXrlgAgUX13ocOcEVuaW/1lgnrpOtR7W3/pet/5
MFy8Mvhfc3Nyfwc4b7NZb29k46kwH3DTLaBy/G2TPbWD8YJUsM8pSC4AnlOGrK4Ks+TmauwEmjTu
nENmG/NpLmHHlqTsHQpI3JOc516blcPUd0D1cz36olbGGtLP8DvASeBgkfuiOzESiSUYnKSH2NWI
bq1B0W8TGGQobuJncpMF5fbqtOPWOdqB+hpS0sBRj/+paLhEePbc7XsEbDaFNxvPVWg2Z44/+pUc
6pCD30dNgkhPrXRrw3jV9LJ7kr4agoVEqcJbOdLKqVy7t3PEpfweDhz3PCVKsgYAgLzIZE+XvpqN
NXJL4XfHcHY8KVmvfVvCKqLDkGVPSvipFIJgIkDOTIQwST3C6CRn8mgdfZ8ra5dPjvU6DEO575Nt
GED9PYMYrv8TVegcTq2mfLL74Xtt1cmdHKn6p6Zr1Rcgdd0Dh2uXNC1Q/u58TjL1NFjLoZ4P2R4o
sL0Fp/c5oz7+WNV2PoOyV+ZDCepaT0kNqaKxwhHOqffemMGUwWZg2EmHbLQyta9xDoQfZ0jD1sv8
tOEQBfmjroEBwg93To6K1uh27IzrKbn1OlXniplqjzA1D+ukbFw+9DlYNU5tQsdljOvSDYqz3VWV
e+1mflmcNdciBe2UMDIqPzoDdm4SbgVSQyMw8Im7VGEMyOJ07fCk+0IzPDPjH6nvr0k9dr+yuL83
IaP6Mk/8YEyjKu9bLykP/WCTI9Qy/daIK3UTahzYw9n9TU6a3GMJC9FPxxqyVajm9UveI7ReO36/
qgMUwDkf7GEU5TfXTGZ9aBO7eyYnIbTGwLZLb12EAYc85g/pdIrAe+KDkS7ZIHf+Cf1u7yJHht24
a8MdQJyJpaEu/uda0lkps/vnWhGCJ6aheRdTTJZrxfpzkGbmRqbdeqtLUTeK2rd83YdxPyruOutg
HGrEs3Wrw/0xwwdzgCvCek612NlVfZ5sW/Gs3cc11LcKV+BeDNXRmG/JWnPuy0jRSv1pTB7kRLmY
Y5VHFDwG7nn4EQiqqNbKvLNcSzXGf79S8FIGEbceI/CvTaC3FtDRMIl2Xd90K+nx+urNLYfXGDVr
tCM4j+MyOS7ZWQTwB620yeAyWoNxO+s22mbAWDkLTLm+CpMvaM/VUJsiZJnoXqOzCHCtosWnGYo8
1dW+WGoIzLjt/N0QFNNXY4Z76re5q2DalWbV+af5j2i5SC5yen9ES3MYx//xCriNR9XtD+ycrH0C
G/2zOQU/eruefkAS8qhAQPTJ1GOL4ipLpXKzZvvTzfNKRkCzuBt6j2pOPywBtHevRqyNa4MT+AtP
kzCvqkpbXOS4Azc+CF4ob/jBozWyXYX5Kw/KW3Rl3C+DXqN2VJHVdsin7mt4dk5O0yk3fe/p27kY
mmeIzQd45ZrxR1Eb4sJj/iIxtId1eNXl3vzcA2yBn0QF4yU+NasG7vEPOxpql9Ys1efAhQt2sKy3
+AihqCV+sYv4XsT7DvFyffmB/hm/vG7AOn/Fy/fzZ/w/1pfvvxbv35mK7cgByrPhWT9Doxt+dLBA
z0mKPoy7opIugvDfyg+kDPQf6Kf/Z4xN5wTJbc8Dp2UdYA+Kd77rT1/ha4OKrVZeHR3O40rYES+e
vsLIszbf7TmFdle7iJ9dsz+QPWlXGYIr58ZM6nqVZop9rgbDQcCj1zfSIxvpWIayVzcGU/5yF3F3
6sJxPCz2SRssMmWh+oSsM7xMWaJ/KfvmxeVU9Rd8u5niwDfWzcNhRKNmPULDsktLr4bajwY9rfpG
DmVPNsrAcXlgtg1MKNySFEq0yrm9yCYpvfYSiUYOfWu01lC8tJvFVpsdeWw5DpQ53hlmMK/kPDlF
OqYSVllqOmvo/R31Sz8bSL3VwUvhWtFNPzja1T7FUJyMqY2cpooiCXsD87YfoH9J0uxUOR0q6ilo
rr2Xo+4Nd7tyQ6KXujmHUuTZEPx3+fw0RmxvvILtljM9oQ4yP7loF1BS2iO+KGyU3UwIu/LAEdmU
+dn6PcVt01M7elDgAsuA+dirq3UwulQUpPqt9NqRqLMCJbbVjHB+6iDiErthHibbtaEa3uc4nF41
eAl/pcm9A5NhsLJt8BGzqBOEVn/bpTy36AWwg17tvupUuA17lOfCWyigxBbTGJDyhYlrPKhOCDJA
g9hNrcqTHI2kRu5kr7pr+mq89hXusRtLT/nMRoBA1PBTNZQFlJ5XVCZe6rwci33dTzwyQ6i35nBy
vFiUbeVwQcH0Y/Tf/aZYj+VkwndbKttAzaJTog3zY2PFUM5CLHcYVcvbum3Y7NwRxVhNCcZPbSII
H9s8POpxN36a3FhbsQHM0WHAO1cJdxQE8MwsGlEpqbhjvDeIQL4N2R/FJ8Wr4KOHC+iWMqj+pXG6
Nc8inJrEGpeNJEATRwyps4f0rs838WjwXzIcwa5ZgCUmBb+1y0b/XCpCQ7xJvDsO3OqzCboEbSil
p14yDHcs3q6qluqI3HX1B9nwcH9nqBpUhgHcZVc7tAOmUt43ILcfipTClEifod3+PcWMqoG8Yfh5
Mc2QdB5Ug4T2sgznpAjbcGe8Tm0gplync5dvNB8h5BowziWZdeMVKv4qUNvX4n8IO6/muJGsTf+V
L+Z6EQsk/MbOXpSvYrEMnUjeIKQWG957/Pp9kNUjSpqJnhsIeTITJZYBMs95jSn8k4OY50KG1Vjg
oGFYrxqqltT7nQ0W7OCmYhKKK0XMcGU121dx5SqrNqrYI+WZsZk6LT07sZ/dDilWJxhDI4FtAUU5
5SArt6qOD5tZt+M59TsL9o1mvyPRvCkMP//I++Y1r7ThxbDVfq2IqD7i8NYf8yYvV71om6euTL0V
JfJwV2vh9EJ+ARiNX0G+6LXxJXDadwWsCTRBWqpvsr5J+0cja4wnFewUH+/0kuHMcwkm90EOKuev
DJwHbWGHKC2LrN0q6hBvSgP9Prgvw7PeuUeF5+5Xy0EHUx8A54QhrpNQMtGlG/rmazlCocvtxLkO
KIvd9Ro4gBGk9teS5Jvu2sUXlPeTnW/74bZuzOZtLhnJAbj0ooE7Zt2h6oR4FGH50pJ33frkAnbV
LPzauJr2NCOONnFlhwdsfCFBIma1xOxLfBuUP0uhjN8BlHL3gy/+ELh2uNOLUN85tadeGx9tb4TH
pu/ghxDQUv6ofCcBd1OLi29jW113NpazQB2yvI7u3FlBWh68cVKPYH/SzThDKz5jtzMHkWmn4Qt1
6zHngYHGW2zrBkH7x3V4byyMULFXK4tsOPiTTWrx91PZlgdhGMNBhUby74PURlEpO/v9cDCjkqsA
YAzACCGVoAIy00OtO/lVaF6Laugukfs1MnRs1ZM0yI7+6D3IPtttzGtQdOquysCk9lAKomVsBsa6
yy2NGtbc9lGZXXJrzpF9Y7hroPFYONu0ROVvLIS2mypK0pDZbdbBGhWfegL/jYFl117qOgT2r/Yn
2ULwtr0UlkOGOYvFWsbkYdZTwKtAO2FkwqVkrPHEa6opzeE2wnwVqX8gQzGhJdrB3crBWuAdM+Mf
S2Ffqd5H50R1MZkJnGuql/Y1S83mgKd2uJBN3x7EGTdFUnidM32ttf4wCJAuihtPu0YxjA2LDvUN
ACLyp8q+HpQrmafuOthlfHBM4S58z//TKOJ5yTd7WJuPVsnapKFuthhQUH4WcZSsaq+sef0EIwBQ
gvd2zYLFtqGsq2nl3LWBWlOxzbuzN9sVIBE7PrYtKMHRUNJX38e22bYRqrMs1AXgeV8Lr46/4eLn
L7rUwNijR1ItdmqBGUQENMPu0ifkYvHCaiP72pL4W48D8ENo49qmKWvYGAAPdlYm9LuORe/e73gb
HXW+R6hWszOmPr6H/s2tyBriM1aLPBbZBVzH2cyk9IvpEXszlfQIhmyD7ZhorwzaK/4JMYxDftQ2
QrZNYJffDXXcF9kswu+ZMIbbCYuDNBgXVqfZz5OFPW7YVmyq/QqGtIhXbu1XryCQcIbQc8SHdbt6
LZIFeyH/dVSt/IiUSLKUoxIbzreeONiOzJOQfFk5SYYsqqi7k1l7Fb9pq8IKtVRenMCFFOmSnchF
92j6ylIdj4F56pIixLNmyA4CC6U/9CL7bqpm9KZqwBfDyMFXVrOouybJBFDWQuoi9auTtOsRiPbb
llMW+kLt6+7szDQyyaSVjFuwmB1y+N2DM9NxZaiPfdRZkk4cXCcpHie4iwdMprtFWcXdbgATt8Ee
ST3HTRiiX6GdZAukLMCU+YByYbON0SfmCekb0brUe7FQitR6QI5FLMbB8t67tjzjAuH4Cx611ixo
y6veh1kMc6TMwk2m5zwpez1WAEcleLqKyIaY0dj3pKn0aeVDuGKd2B5vzbLzxKYxEWRyKEvzMUTR
xok1VT2ocY3PFjKji0R45b08pHPxpuKdH27BONuhXmMcZaeaGqiPkCNblyZmHokDKqQx/OiU6OnG
UpC+H8GB8TPOjUvUufolyLvyBMEQVdd/her5rEFh0htG++4zPsSKsbTqrthoYeyjE41h5+52Oe6I
YHdG83YpeWEsR9tjXfV/avWEtv4Q5B/pqe6d5kOJzXZhOOX46FSTy19q9Ad2tu6qb/JvrAAsXDQo
IXdqFlAJg2Inm58dtybFq9its/vf4oPRqqsIXe2VHPZ5yHNSGEZ2kRHDSQtnNYxauxSGm60H76AK
v3uQh8DhrfVEp+5lE6VyDcVflHiGuntQ+BY+IHOZbX3HwV1+niVjqGnCXtci9yDH9Q3El3jyNrcJ
87BcBNmmnrxxJWf1ldE9VJX6giVpfpShwcFrtqujk5wEdi/HbSTYFVQoTlpPIm7UcK7Uq55kLLL8
3D3Fm+Kn/sawdP9AWll70CbkXeWIwa6/kd1SH2vVqfaVWfcbr8ErWM2jfZ0Xpo7Ji/BOZQPfv3XN
I6okSLjiJbAyjVmkCmvCFTKw1Z68pfNq8XAJC9t4CUItOvZg0JaFZzmvelBzK1SriF12br6YHvYn
qRMsmxzEvKY58b5Ode0IPi3cRlHUn/OmKdaojaoPZOutpVHX0UtZhhr6Mim69Nb4rmAI8UfdRfsi
1nWebc64Db3Jg1fCoQ24ObvZKNjdkI23PIT1k/HNMxNn2UzudFfGnf0cJtY6KCbi6K9stQndVDPT
h7dMkJXukHX1yETgQq5TApmnjzmwsKAYinNbTNXVC/qvcnrhCGuVmsiyC6rXcZjek2zW964L1Lwt
hu6k23a2DnDbfTJLzYTCmoVfawv3aLnlqfp92PXWn4gcPJtWnL+FeV4u1VoTD9kw+ht5xZ6tx+2K
NrqtJyXtMZ8arPypHAYTaL8WfjWD7l7Egk0UV8xAVXzXqHiNf8zeM7oInDcr1Pk8eks/6mlgPAY9
MIw+sd96HSiLgvrA3kBF+lH1E3aRCBRMhZph6JXdUHR+ZrR33DnapUTRgWptl2P2zXPKEAMqz1lW
WiV2vkuz7xLEkvoe12TyNWCoG2MbKliEy94hZocWAMleyl69hNRuQy3E28+8U1zhrNAs9r8lwZqH
v/atbLUG065UPZphnZxHxchmqtrwNCPMilzsq9oan9nrFwdfRMFaAst+jYdzXALRfo0XrBf+U1yO
V4aioiKZmjs1ifxN6moBFvR69Bx0urJtY/QPbC+Kn3uhFAdLYH4pe3MtUdh3jDyR5l7XFbipD8n9
pM1FnKb+JuEehtIlh75HpuAT/SFj1Dspx/9AfyiDkRxkTAJEZEdtUheoAYfaOkLHLg5t986kU0ZW
IvFWOtzZa2FheVK8NThev1SzgD5JQBTO5qHJhxlv2hxUo8wUGGNrnOSZmM8Q9D8PypQcZOgznmdW
s+1/zJIdFMT/muo15k+zRDB9r6ba2AlNi85tGturHLrPyixQWZcxefChNuxE4eJqBYnnXFddywIX
7h88L2PZTXHHX/hjCu5gW7dsnbvbOHktz4M02czElZ+CiupZK3sC79CadaisOiOvdhVCt4vErQMM
N+dXiHkFeW15ndvs+RWMorNXqaeRd9Jb92pNGkw7bai+u/pHkUfDN7PI9CVvQ3qmtGweAgzCNgK7
3XOgxSYeabW9VlKXnaXWZS+W2sHOKUW7G+ZmZlZIL8dOdZC9iDl0QJmC/jiqYfZitum7G/XWCU53
9mJEbOX5VR2agK+NmvCq9aQWb2D4kDcKjOgUKW76CHPoLOOmk+cgNCANTzgqvdl9sRpdK3vB9t24
K/rwr+leisRYiIr6SbeS/zjdB9TyZk35bToi7Madb7tiaac6aAw99JaxS7Yn1kf2Ak4bfanbVxdR
o+emqpWLn1BIT53oS6sHzoEUT4OnTRF/Gdi1blS7Bi3FZ7JwFaveitHDYU6vgtPQ4M4+oA+9q0cs
khR/7FZNUJgvU2j9WSS4U5TJFWoyS+yZhAFfYxFZ+cnRjeEonXalH+8c4vuOHYf5L4veH6GqxLOw
TyMPCGvV7qukfIhQp1a3cAKan5p4x7R7rKIeylbNT0FcwTD03HSlGwYKiPMhTdv3BLmU/diVGAeO
TZSeNRTHl5FttxvZlOPUuSMdBUXESs9uF6iGauXqCSi8Th+fBo8sQqTXrzgQllTIR3MFGmlOKCC4
jSZ3cj/wUHsxm2QRm3HzauiWevAGR1nKWb4v2mVqYhMte9XXEXm/VxIt4TFNcFKD492weo/S1Vh7
xaEOVWtFWjPYdAlPcDQGOgseIzsw27id5gh11wByj+CHyJJ0VP/joE73+iyTs2Lt7SyavuL5jkbZ
kuxj9Ow0McgsvFI/0hqknmd9j4AhkDa2p0c9w4Z2GAz/zjDhsyEVEa4VG869WeX4FU2km6mmo49o
fuu5C1Ma9JG2xDZhO3iFvYe7bZ3q0C1X7piI10qYZ/lCRhjsYriQWMPxIC3UCahB7kVneWbV5XdF
CWwKgb/Ey6pxMbDHXTwl9bkbFDacnWp2x86q+6M8a7PorzO7N5U7NQQqzoDP8G9DcUfvb71tN+uq
WAWJyZiyWdwG6c7FyupWNuv5gO5LEb3KzmKGi+ThYkyc5EkWv2zF+MpSKbuXXfgHZCuBv8VWdrIE
SW7XKkNXOaQD5eQgFv4FEztzhVET0KYQNruMefMZefe1ogrKxbgU3uKlJ+pdR/V2IUd8TkhCpKVc
eyhBaf7rImHKf8UJEfmZX0bG5ay4c4yVG2NHLjt+ujovaJzDSC2ubCXa5zpz7sOxAwkytxwtfVbU
0D3Jll3n37101uQY0+7ZxtEdr8liOppzswDPvCgNpwc6wUwV0Zql8N3u0NZT9xx3wbhM8cnby7lk
vLGWjIxpJ+cOKjfssQ+M7e3/oKEw4nW4Jsi5DkWuTauryUb29rFnAn2c/fVKLDir1MJCseuLF8+K
dpMq7HfLUKxVAvgB8lBQPMEfvNziqHKsYvbzR3XImgfHEF9lXF4nHGvUOd1mulgZ3OuumZz3oTU0
7rZNdQ7C2D1ZwrRIQ2hoCDbpsKoHbCVLJ+gvsDD7izLT8ysek5PqAjn7ETeFGawoXJqs0BghO3xT
w6wiQ4FlDvmFqrgIu47nDLOSOxlLjThacMc0V+W+iQB/a6zi16Urxn1MYfOpz6drU/X4BDXkAke7
7p4sGzIiDgHHfm7dQgFqJhWas7IVwVfDyzzp72Rz9KJs7SfBuPFiMIhO21qbTDJ31MBrF8V8inn8
xqi6YF7CEGtndo8GrrdYNVEACGfG4WpTvE3d6ZAVtvLWcEs1U1bkbK13iIzy7QIR+dak7g4TtfyZ
h0R9h0Ls7LBLHI2gP0Zcb1Tt0eyzPFiNl6AstbuQZfadDk/GacmQC27aC7MfqodMydxdMEbDdoiS
8SkVwx+k/q0/Iov7CHoJX/LCSDYOyIsDyfTwggQucjJWbP3hZA+WOrTfGoHFr+1ZycnVAAXUNahX
xU6NO7QR6oXHuofbHE158OLeuJsTM8D95+BPp66M6m2ZbqgPo/k49zemFi/deavJ8n6JIYF3JH9t
OKveVsNVqCj2qk0b+4SDd8ueJ+LXEhTlrtN1G3wNHb5ZAxjtzAGSIjfrnQxS0XJu3WYQQDZxrW4x
oNS1ajX0TlTdmh7wzjW3s7EUFl5jk3I3Hj4wd6mwaYimB99lw4nIykm25ASqh+pqmLeqqlK0KQvb
dlkmdXWRQzyeYfsp16yFjhrwgzkffIH4hp/F7l429c5PToG6g/F8gXJPWr96MVFf8BcQ5x9U/stv
gR/H2CWF+aMKd2WtplgMFKiy7G1vCvbslvxT4ob4IZF7eQz8Ulnww2/euzL564qCGsi/rlijm7V1
p0xdYxUqdoYWo2lRVd4rQswflaVXlwAmAXaP7osMj7pKeiWd3K0zjypsfWuKUHtitz1h+i5MPmvi
Hfq4qwEs9wFnqvo1S1fy3zA59oOls+WFTmfnBVzsZPi5ibulsqAIZS3TccJoqTeqY6RAON2M82k3
WwHJQ62VNt4hjCkQQGkWMvg5Rke5d2sWqboMM9KO0hlYE+MuayhURfwmFyYYzefRTgR1oAkesJ/7
675qnJfGmr9B+ReMxdyT34d/3lqANnc1q71VYLT5l7FMG26tXrb3PSVcOZ7XbZQS3LVwcepKO55U
Xt9t+crmrxmiJ+2cuDWgwKziIsb+EyHaq+nb8QJrs+lrC5KUJ1iaXEUcJ5RPfdiKP6Qa5ZkUXLyp
Mt562GizyvU2n+O6qE+XoZXqywxvvr7N+ss4H5LSIY/uFx9tigaIbMm47oewSMuRtSj6y7dhblKV
58J8laM+w83IAscUebr77CgLEliRDYBRXk2+Xq12GnhXPYu/Fr2/Nrg1nJJ6wOeqHcOHDCzPUlig
UMcKAEMf5OW7pjUvmF6GH5lONVS03HVdbZu1WsEW0PAPwqkxlVLMD30M9Fe3HAMyOOnwJPp4WGVF
aVw6JGA2oo7q+1bAKBG9MRM6+271iZfvgqFdOoULRY+CGRWWPqjvZXcNHxRnmP6jZoO4LUkHI8WT
x9jE5deptfDR0YBxZUpB7j0WmL9hNMmnHTaHFjzeK8w8OTwiz7KPuzpYVnWf77hLIbtYR8YqmG+4
8tA0URHc2rFZZdVCr2GS/+N//vf/+79/DP/H/8gvpFL8PPufrE0veZg19T//YTn/+J/iFt5//+c/
DFtjtUl92NVVV9imZqj0//H1IQR0+M9/aP/LYWXcezjafks0VjdDxv1JHkwHaUWh1Hs/r4Z7xdSN
fqXl2nCv5dGpdrNm/zlWxtVCPPNFJXfveHwuZqlCPBvsJzxRkh0F5GQlm61mirsK8x3ecnpBJnhn
3YuOstXXnv0E7R280a1XZ2WJ5OVZduRigFpV5uiaOQh1GV2ybhu9ePWd0Nk7U9KsZBOtwWxZOWl0
HIyieG1XIKrT11inGJRMWrKUg9S461YuqdC9kYXPmZOdpmaoLprhFTvXz7uFpufQx2UwKx3oaoF3
lC1SqtWl0pRxndVuvHLKtLrkdvf17z8X+b7//rk4yHw6jqEJx7bFr5/LWKCGQmq2+dagnAOmLr8W
Y9VdeyV/lqbwegamKJtMayMt5qNOfZGj2E0kbKbZEfha9lHMnBl5MDutxdMn/gCaV135yIlHcXv4
McqcMyU/QqpvGajyqu2y8KPhJUG3YvIoF8gW2GDIKOFL0CTtQzY5kHkZ4ytefYpMg6zI5e/fDMv+
ty+prTlCuLqjCc3R1flL/NOXVAB6nDq2it+mqm42mtGmG4O14Z40ZvIc9fnZMSL1a+akFFhaMySf
HUTnwE2UhewoHOMZbV3vEbpxdOhSd1zHQ4nNXtU8Yj6KZeWUBA9dEyX7WzOYSweyfqCSkN22SoTx
TJC0cDB/9Mgaw4iee9xjVfZZcZBnQtHt+8+5ctbnRX8azHz5unLEZ9wbgLMiHcj3HSjHXZGN/p0N
0zy/tQMdG0vera3steYhn+MQyAtuM1w547M7idLMWmI67/+Xu4gQ823i16+rq9uabgp73jw7uvXr
J1SrWo2eOeTuTgnLTZ+qLu5B6P84LoRK0gzsS7FGO0Ve1R2LxoWk3+XNq12L8E5PuuwamlF21RLc
P5PeNfYydjt0MD/8oMCQdB4nY4jbpuQuunYrm+1oZde+EA5J1KTZjPLFPa+gqJuX3RpKiIcMBjTl
2NCzZjFUCrrMesxpCaKeFKlTL2NbK45uUsCD+em0QXB4F03exVNr0O5RxjveJ+aO36Z1nIYy3g69
Hp7zKBFrYKP9NeIXscKIMX7yO1JU7NK9F6XooZgNk/KWBME3RQV8rgjniN709AQX66EytGY3AYwi
zdnGF0Gu8yLP4Mp85wIoM/4I5Q0ih1GTvhjuNDi3CUXpw8xMwYV+zm86aIUeabhQ4deYz4Jvk5WX
8VfSKhCTbUSWfLW0l4bZ4/MrTGi/81lsT0i1y9N6Ct1bUDYBmhuH5k8zpvbrL8Fqx3M6MFm7TQCE
WR78eGc4o7KnuBmjYK3U+lJzAiwAINEfkcD3jonSdHfkmyHA05Jxy69YQ/90Cqh5jRr7dPgck7ss
2laybQnrW2T49dbLm32oFsFzoLbFyiT3fswnwzm51IeX+pzsbtPZUDIxX3nE5Buqh8YeQ27qo15L
vbKyxhtMXyLzB8/Hos+ByjkD+cfOJc9aAzeSnYBvo3Nfwfc3valYGlU6LkY1wv5qHqw3LmXWLHwH
490cJ7dXT6Al/zpkGQY07HXtLfvUSSzqLlVPkQYsD9n2jRxnaR/q2ARnu4md+zHDmn3wrODd7WF9
xKPJdqOrzYs9oOPm5nr4XnU5xCPPScDHGMojZaaT0XneMzmZbuFGB2pE40nxKtVfd3hHUtYERuaW
xVlX4A0gSYt1djqVdzKWgeVE61IrzmQqnvsC7YiKHai/ZotHYgds525EpNhfFyaLNiUDFyHnySny
zA0iiDQJf83ntSYHQfiEH8s6CRLe2Ahs2dqYvGBls1xea43gyY1q/AmWQ35nepV1rm1hnccINN3f
PzkM/ff7kq4LVTNcTdUNDQa38et9aai8tPF72/w6eN5an30UtPlA5q1l28+ZibidBzbtX8HSGYJV
RXn8p5gc3YIOu4tzxUBtZJ4t2/IsGJCVV6eU4tOkIy3YtBuy3wlbSCs+VQG3PXnohizCL0OeI6ug
qgjxMEq2/cqFVeR3d3KOjN+GACF6Rs/KR1Gn1tRFbmbw2XSMrv/+fZLLiV/u37pl665jWo6rCcOR
y8SfnrBmGeFurFjFV8WIsqVNVmiblwXeogCZ3joTBTt07V5yx2nvyCejXzDHnQilRLUwp3MyKd7F
N43vfWGN+NSyf2E5UR9MMahforJYyHjg6eGObGixkU0twyIUBMcTWTv9aARDdbtsqRUsyBs1PU1m
kG4SofUYLyThRji+w703tr/0yBvFMyj2t3jqL42izd/9MXbWPcZA+wTdxS+hmt8AxhFapbc4bubt
l4R8sgT6/jY+Iy4Bw26oROg43IWVkz/OdclVkYXGRjaVscnPsFJ3MfmuAuFlAcM76PJ91ObFIwbZ
VFia+mMcFW3995+W82/rIZ61NoUwk8/LFJQxfv1WV2WtO1Qxg69d0OIEreVfJqv2rlFa2qc+r/pF
Y7b929AG4Ad814Kt7GjPaORssMTu38xuSLZOK8KtaaTNug5AuujgS+60+eBQWbuTTXkmY4EpqNXY
9iEScXZhvYOki8rPpsQL+YJYIHaxAzeXvlSLo6eN/bHALOO5Gc1zUEXTGVGi/NkV5gf1juZetoI5
SdkUQX0nm2kb9svKtft9Nc8sfbZq/qTbW9kbghtf62lVb3xXpIdghpyBgWyP3cwnsmbt+HbZ1H19
BLUH1FJGZN/nqLIXyIg77BayGqWpNuq/c9O35vpeKizqY+Q2H3iOFbs4qkmmJCopjFhlqB5389C6
8Xe2Bzmzdkf73kbKbVqYRm7f55VxqnJz3Jdzh+yVca2x7P/ywcsP9uefqSBHaWqqrasGmzXt94Vw
jxR117u+/j4Kv1rlVgGi1lT62yHmC48aifuSV5G1YUsR3VulY13TCeFdG4FF2aIOnpzNzgAOyhZ4
NpXq1rlnhIusBlcz9kiZyQNaUdnJsbn3+42hsBjFc9xBdYpUy3DqWBLv//5L/W+3amHqKl9nXYUJ
q+u69tsSMjbM0tG1SHu3Ne9LDan5vuEu89Nh6FHng++osZCb7EWKuPQ9qJF+ZWSeeylTkW9itvcY
KaFBama5dyid0DqoQGh2XTJN9143VJsCa+YL9LN+0etjc1eEGrl4o6h3gK5BCSXT2vFSb2+A3zvI
s0KNuttZ9uPsP/V+xj7HUViL/8sj7d9+/MJ0LeFohqOb7rx5/+2RxgJuYs8+Vu9Rmn5k2Zn0vHc/
RJF1Cmcsj8TnmCKNVygemavPmDyLW0ccNQy2bhNKNGoW8jSaZhCxXo4beQE5WHagZDNnP7y7kaL1
+BfUu0NhoAzGAK0Vp7+/wb/lqTrUs1TTmKx7cqDgDiCMCgA9cMNEfbaljskcs8NWu78NAfV1a+rz
EB/NlQVasyMysHV2qer0STimcZBmQzgRZxdfNZudiYguBCya8iDH5ml8G5uC93cWZhm0O18ZNn0k
aui+Tqst2qG8BynvvAdqgj29AxiPDInNJtZ8NRrffbd6u1nCXEBdROudS5UgxirmDsSGSAfnQXYG
WeOfi8lDdHPuyEbWeI03YgZuBvl9O6hzeoiOaCq+GAAi//5nYsvfwS/3AIs1jQuw1bYdQIj675kB
JCsTDS3bd2sAOV7WIckv3AXWkdLbL6Xh9Suzrq1dMDeVHgy3qjfZvezl0Y17L1nhsTDNp4wlpgyP
FtgpHm7fUAO1X1oN/IeTG+pSdroCGxaPnwqHudfJr0HfP+FOVJ7M0rTvTT8UyxZl5W/A3GFU6ePr
VBeg/nBN2WehXzxVSvVFDuiUrF5Y7dhckXuM7wJ/StaJNyhfm3AhB+Qic1eFG4x3XpG5+MR7PPrn
S+On98Q+wHpiFaPvBl3BjUwSL53UIu3n93y+yBxtVS2qr+N8gP7zV6zKjOoqD0il/ByTgz/nKlFX
38Z9xkSEUhJril+u9fv1SxtUENtJQfX80bbVUwAn5C3RsReKyyHb57Viv/YRuvG1/dY1cOiSTq1Q
a/KsN7vEDhzKIgv4DlwJBiOInBGHXgk1oc6sS5cNaF4nUENdt9x3BYU/hEISfia6j100dP8I+lw1
9ncsPPrgxc2bR0eAfRF5/eJCELifjMZ5BM6mr3sXcbcQN+LH0a86bO7wPYqQrliycAFhPrRnOXaY
cPBKKsWDtcpYX6MYVuVTspC9t0PeLA03mq4JG8ejOWj6VvwQSpF6J7/Jn3yKrGCkPW2xYr58huSE
3+b/1vztci2MvlVpCmsh50qZlc/rpViOHdQCS6PcbtZdn+sXs9AaChy8rD6fDXNM9qqFK25nfz8u
RzN846rU2LwZ425JuLs89XPvWW8t49ZBblo7uhIhL3udebQ8KwYfcArjYmpEkw4JYmItBopaja7y
kHsNYgZemC5nNM0t1pjGtLezGS48j2vng9q08Fticf6cGtmtchJTu+yjUaxRN3o2HHe82upUL7W+
q7eyKQ9DprWLvnPSfdcU01XGtBR4sALpSbZkvBjdfe4U4/1nqDUj9PPb6JLpZnMxsw9Po1RcJzga
kWodX7H1+qDe6F9cRTMeBi04NaM9vJqlpYOmQb0Jh5SfR/UxdxqolacxLcDlwxhcRqOelsvEP3lI
mz24qjI81n5EtoGS4dbvpuFRlKN+nPmHjttlJflJPKDAuYAUZGyXKw5kFB5OWvwoeEagyz9e2S4X
j+qQtmtL68VaNkc3Dq/ZWC5l6zZiLLWl4QtlC2OZFKNPLgFhL7va6J6h34WiY/XXZztsIu2daVh9
vZcd8pD0wD43rqnPWlZ9tZCjZU9jq/dBUpQPmot4dtmY/X1sO9rJawEkASItvyUIkKXIOn7J0zTb
Zugp7kw1L56x/rrKAe+h8O1DYNdKiBodvA63Me4HxxnIPY3DGQpseoIMsLiN0FjJ3CmxcfwcIYf5
RYaLmtWATDZUh8Vy5ZBFCLAmH8xhfs+S6k7zEZEPUpqJ1Xj7LOv1NWoNJcqaJHTswUu/6QjolLE1
fMeoCGAxlpoP3eQjj5M21s6L1JF7r2PfhiT85lzL/sOiqCzZFZcsS8c9z+MUxYovLUwvTPoGBADr
/K+DOzc/Y0Vq8DHORMsNCDd3EVDLfcWqbymVA9LKRndPBYgZlbl9DlQey1IxYBqTBzstxbHoeZen
okfxGdXG98mZKUuaMpxSlZSegZmIMNikgvxeFo1WvsMbAn0UuDlcmrZ9g5prJVn5PgHy33r1VGxl
MxGHYvCAhw1juZtGo97IyUhCLnN4bl96RUHeyYvHtYwHdbhrIs18Lia1OyS9Ya7kZbTKPqkJ6UIv
65EOaNGdTEzLgC3oDW8GNsaL0pYGRdN4xcj9XcY1H+w2+G5pbDC8xsNdMA8XjaLuXAz71nJUoZpn
o7Yo+YKAvtetQkGxsx/eRrNBAqBcxPitLfvYMZ8ttbUXQ1NPr41fx7g9heNXM/LhrVfiux5lO8ok
PiBM5c8cbmREQudcsmMPFpS5N32eVh+xn16VodOvkx9mMKbN4ZIBm19CmPA2cSxmbV+l9XajaHLW
ekNQr70oWVToJ55dU8m8ha7BEKx4Szdx5qOSH72JQHXZYZWVcu/1mnI/2OiAxaK8k6HPuDxTe6/n
j2LB+VuHEejKeuLFttVg4dA1xWcnCZHtMRTvecz0BESzq1zcvPCv7HCchQ6Fg0osMcvvs5Mpgisl
ymOk6v2dPmjGWW1884xfSDzLsq1lSB7S/8/ZeSzHjW1Z9Fc6ao7XcBcmot8bIL2np6gJQpRIeO/x
9b0AqoolqkLqaA0yYDMpEgnce87eayO0Iaalb/a0IqlgNwwZbFnx77sIwS3SlwgVSRPcQ+owL1Fb
cL9ip+FG/a2nvWRFENznslourSEh88ju61M/veRqCN4hLbeym9Yn2TJ5mZbmnfNhha7lC4GJbzVv
+3BcEffEXhp3mHaUY6nK46Gzk4IAnSq8G3va4B7ii5eA3Ixad19a4QeOC3qKfqs3rjwUY28nYeAr
1mGsOAKp9MFUAccqONJagJVau5X0+uptFaq8fhwq6DCOudLx293XKQEGZc7XJBRJeV9gFFwRDOZv
LM8o7lMNnCV3dZO0GFbVQidI1MqAXk6rgWmaWx+W9GJetZq22DPADN9WISraB3yJ6I+mg5PRkE9q
7n2L1Ts3GuUvSMG/hkg0n/qqcB2vFOZdXKrVMrMM/xr3X7YOu14+9VLRU+Qf5H088EeKjRzECnk+
C0NWmyscttFW5t/OUIb6jClPLL1yUJhkt98Uxe9e+WpIZRy/hozsnIhohIciGPxVmSMRfrVSNVlG
Rsw3QA4N+9gV6paYRb4AuW48pEWq7XN3GK6mtaLO+U15fnqPCjh2JEUbgZjKyb3p6UiiPancz3tt
JYW5CNceSTx71bbvoNzZ43pepWscbjoKeqtxSJN7eFS6kzRSdLSzyr+oqvLKzbB9DPwk2+b4bFYG
YMpHL7MVyn65DJWFvXbrH1W/zm7qlDuI8ADbTJvNQi8PuJnnG2r7WMO7XeV9JW/mvVwsUO7jMkaf
xVt23bJEpvSgg9G7mJ3+t8/FFJis5nO0pl+rxDMaclvdkDiWIU0uiOyKjODsgVpcWmVSPYJLf8SZ
xPUZdgs63vazNboItaaTBN6TTe8LosKnk3wLpZZGrPHj6MdvJxlWt7DK3Hr2ugRAhRlWN970SYnq
//2TEMFVj2npPRqSJ70kRfu3T8LVux0lw+FeKlCJTs34uUU/v5RJvf7NJG+qdWRzs/6tK08bTdVl
g8IZAqSf6zxN6ua+JOOnMENfA/zZRAe1TNWHRA2fRi+sLoD/1Adfi1CwVuVdXzD06QZ3OR+EF5tY
Y6TWb6f49bAPdVRF8+okmNxAodP4w/EWVi91S9gk2nZ+RxCRqCzyiCbdtHcIwktEBM2Vwqx8T/Un
OGeZm279mJwFRmuAP8QYHD07zhw/ZEqZBT3u0qQnGSs27uYjvP4R5lt7O+/3iR3hs+vzvBYoPIqS
QY73g+0/WJVtAEzRmI3LxsYtNWkSElpHvKXYg6bVSkrDbRSFIXojVu246MFr2uZ2XtVrA2doXqsH
3xpuuRE/qJaR3phRm95ETDlQYtLJaHO+Cwsv5MsbpMlh3otipDn9+i+oaB87D1Mn1LZlQa3GwCUk
PpSzQpO7SVFZHTO8fthQIBw1urcjN0Y3AY5VE6Ydnhoh6wejTLmo+L9itHNpNBuDuHLTZ1W2wpu8
zKKbghDrnRWJmjZiiLHchiUqAybeVHIgrYYsbz/JLQ/mJtHqi1dZ0FbycRdLavtpbLtxOwpknD5w
uE+FBnljpAR2NnQSctCHv52OPaTeWRVfnW56t7zBIWtbRnHqiCd5GJBnz6dX+Zjtc7roBHBxWDHJ
KVI9KY8J6tNH6/tn2nYVHSw71RfzUZ4A6KdwdzzM7wETiabmsJSssF/0VAKvVAhzVznhCx63t/P7
JlugidF6oG3ztvnFJYpnrUPXfTsVnLNy1AvjUSZE9+iRr7jNtATe27T0vu2fln59nBna39/P/mvp
w7tEgS02SKfptcrXVSu5m9APggUTtHGapY3XSuLHa9G02fJ9m6c047JtFG01nzbvaHW1WOiJ2W7e
t5nCApg2qMVadOM3dODgMStF8M3z5J3QKGONooNUXQXWDfz3bGGkfvOktuIO/ZiPCEdasQEDk2wV
Z61oq8+/vr5/avhrGnME2moGLnTKtvP+vzWMUoNJTqDW/hOgmiDaG+a20tI7DF71i2E1GzFUymfZ
s8TCV03tUsDU35X+aGww+2fHDPq9kyEcdFBYcZFPLxJY/6URoQSdV9WqPv/6R9Y+dk000xamRnHT
0Czd0sWHwpmhyF7g05X6PA79MrTHCokIL3qck/lsmvWWaXLkdLL7fZvcm0R8k2fnqInePplpdcDa
h9xcwWJFGwHzVJJ0Tx56fScRiXzqYIbdSkNyMRK5e8pL/kAqkTLbxF9im869VD0NdUlps9fJ185i
HvKGbSnEJrJnXppf5gNRKnTkVgXZb6QamvXhxsR/3DINIMqGqdMVpc/4Y/MIFz1KjHSKHzC4YYq4
yI70Z7wpyJtFc3pJVC87ujmecwrYuw/b59X5iPdj522xyGC1xjpZf9ObfDjuffX93MzGuIOrKYQJ
q3c3GnDzgy/sJ4wD1EAqfSCgwfTE2tIr9k6H4ARd9Djnr+ZNqLX6HXfSETYtO+c36WRinCor0Lfg
6PobOS86YBpXIsx4S6nl2vTKBmrLdML8JpJb+A7yCe8wvwkOs+EcER037xRVE63cvNPnRskhpkbI
kBMZQzS9zEt1pWcOmOVm9WFHmsBqd+YDDb4qC1UBJFs2uQlOLxoXvha0d2ZsDGd+ITdN0kL3ml6K
/gnHVHT7tt+gNMoguTrO+xCxqGlaH7OYzBujqGG5er5CZoMmH2Ol+L40b5tfomnvh4PnbfPeqtbN
nfCg03Sjlx9ku6H4MMTXQslz6uJ/vsw7Rwvg/TrTh/wwr7/vlkOQxjQNepq0Nnm70iittenJq0wv
MvqVUGmSszU9h5HRRKexTi/d22MYkfyasNYGncK0d0rzAcGZ0klEVTG/SVsk8rVo1vO++aggGcsd
1NWBgcr0LP+nT1XaYRe4+vdPDZNeXli9QLKRjCMEXQIaY5B7TxWKH1xpuX3BuGld5tVOHaQntaOK
rwFgOLa9ml6StP5CvrB2hiqvn+clw9WZAZKSYRS5zjRxRIQz7wiZ5xMjURWrefX9ZT6jhOv6vkmm
+eA0SgQmpe6kE0IgYGxqaq192ZBO87b3F9/w/IWXB/Ge6nF0gOFFAuC0NL9UkjtkzrxI1ypew0a9
hI0fH0MvhYBl5enK4s+wLMO8XCVgNqBKwIOmyNVjfGtevSKDn9G16W1VU7fuBlVeva1WTXNtExuk
arqbLURaUnop8pY8Og727a45p+F4pPgTnzx6eGBPheW4ta499r1qrBpRjZt5NSMc0NHHIboUfuU9
lIxYFDvWH+NxaDEs/3CW0V4lmGQYbtYhdQG1eubbvB8Q9z26RlZuso7pT5b5OUTL4GY+ANLb4Ji+
a1z1gd0eRJ6BEO7t/Bk16PQGVi5ZyxTh1AGwkHrVDProzDuQil1TKanvW9fLocsAlI1S1OuBpe7n
A0QBk1qi6NJa5Knmiyhx9faus5m0ujDamDmX68mE86VfAk5EZBVhYGPIrG3dQNUf9App1rQ7tCLU
3AbzlaQrjZXli34/iYvxfYGek3zpUMzEuV5epibwrNmY4eXRzq/yBF+uXR/6zPtu2FD79hv9hPya
DLThXBYF7SkkmE+VPq6UoJYu8BaGm8GmrpSjId1GqdrfqFAWrxv9OO+bt5SKmaNO8o3FvErt4lrX
dWNPpqK/qwJNW0eykn0a0mo9/y6MvmkXfj1W5yQuaOENQrz9egExL9M0S58UjS81qTzyrvf74lYQ
+DSfmSoRCLRc4EmoECpJumev7H7wP+PVePtDqC6Qvc6C0amR1XGR4yJdGCVgBKkFeZnqsE2rAp8c
5tbCflsY5gWShN4W/to1yP+fY37+CN4nrZpyGha8f4TkqeI3j2X156cyyVSajMhVNzXD/vhUFsKr
7cRo+ntdH61LFDcX4juKJ6UhH7OF0bKZV1OwHUapUjAr6QwuuoYS5NAt3cyT2ohfj5kvUoB4mASl
EEn8n0uSbtqMMoZwMy+97S2M37QmwZT8OG2dRla0JQ2TgFwkRNrHOQ9zh6rI0VDf6WUHeBPqrlxq
ytbUgXHOS+/b7H/YNh9nZxdSQ51BSuhKwYyJdwHF6X07FlQeY9vdt2q+G9Ix1DZK75rroeHJ87ZO
Os0anjFMlD5+aps6XmpVae4LG6CoqG5DU4oZlRnpLvCDhNszq+HQfiN9UbnCyqRh+gu+zUdRAUhW
mkWS2bxauncmkpbHHFnluq2s0jjHfVrAmgvyR7Vh/FH5NfmP02qQZ0tPc8s7Lxn1a75/jPkmgc5g
kryU2SRu+sz0rMiNNz4kp0tHl/douv16Xhuixr7MS2VjyVDGyNOLTPDTzrxRMpInCFru7v3g+Xyq
VGt5OvXt2PncuOFpPG9se1LHA0/DJasp7sYL5IKxSpc/UgI2UQLk8X7+n4S2fUPnUqd4G7T3bZ1S
4eV/ZJBXsMBT3kPcSk3xlCfBFz8ck6/BGD7pZaYz7O9dLlALBSjhkHfTAQHPiftAFNzqOhvJ3DRc
elucx1DqEPGXVYamWugaP8T7wKpUmtxdvA+lIJSSuYA7bjM2erK2grHYMR637mgTX2taoH3JhRtB
TPS0s6b5+dkrKh5C047GH885X6x7W069nRmU7brouOFU4dd5P61nfzXGRNLrtTxlM7jdSmP4f45j
xhWdYudfVDt8xOXVgvVTxZ5GrrSct/NbX4TEA3+aWKqbrjGrjZnb0icfeM18QEx+1ErttHIPXz28
SwMKNNMbyp5eLqxhtE64h7VLlbe0ZKYdjUvDF5KVdK26lXsYk6RYGomwr8IOhwtc0oeqzCrwZbl3
L5gb5J4yPLammR+HUoefNKTDIzaPYF0HWooin71BDlhVIvrpPO8t8TyZevoIZak/l8QmMCXhqCgY
x83gScCQmmB8rMMmWsjE3xzmk0zbWzWg2+6kqpOuzJQk2fmD8b3sTNtvl/NJhC7Gy9q1jB1Is+pU
hrBZxmFE2FFNs6Yg1O7fV8mJ+r5a5G55oLT099V5b1BScpjPrad0paDwKOkm9B5tnca/8N194LXi
+yKPvnbKpy7cvYKNW1r9tG8+Q3LFSosMGU3ILkpdV3wq+qoE2QFwDqEqJfuIBk2rGrs4m9B0bi6T
K2WGh3xwxW00Wjdv22PboOqGktiqe/ea0fTLvL1iSLJIKoAAmJbiq6TOa8efpCbSQFxL4lv6xRiL
7oxOljyIEKxu2yCsAc67MtPa3L8tkldj7ud1l2bMhthNGDk8ZIHh6Kd0AGNZFUT1vG0rCuMUyKO0
/5u4ZtrmKdcDknaXmwXDV1RubRg8l513Y4Zu8NJ2xYak4sx38uQ5ISA8dPLmwsxY+E4WhRAtvPGl
GtyLUVrdM+k738YyU57UUe+hggG46yl7O1Diwey6pglSMGYGgYHN5jkku/A0W4si17Q4HzQvVVpN
VpRlJYt5m1RimXEkn/dI5veggxBs4He+zrvfz7M6osd8f8xWrZv0jg3mHK9p5K0ko9DPzHFl3KyK
skvtsDmh2wITJ/zqVvIZK1tj2X6GFHdxPdSKjrT00rZ9czcFk6lpdjbNLibPS5SDP6L8mfxP9UA0
haElmdOWvYkAjReKfdhEcjLrbC9kIIKZVeXtryCotXvPrz4pUz7b/GJPTuLGS04ExEuHedN8qOED
hXThnC7fjzV9kgcV4W/jsBRLVR28i5rUI+lVxkAyXayf6lBuV6qdpXfkYql4bzXvWeuRwFSMoZ02
ypcRWJ+vWR9NBD5Fv7cD4IfzO5We8v2dsimgVTMkdWNIpThR2spE4J+saSVmGHpKujEG7NYVwboy
pSkXgT1mrIf4EMnnXKCEpGoS1lsWkmM/LYVKkRy9vKy3GQmEb0v+X9s+7M28qlvJWPlRB8h7m9oo
7ptp0TdkeS8JXubV+UVoVmqs3g6CbChUgjY41IoMZZEpeXDVgt6MLS1+RPKj7i29qZaqgdUZXgZk
MJ/qAHa15MqKNXJYpx3w0PJlZzfWvvB8+6GMm0Vs6D0ZKVgk0q4d1vMquq8dSXLijmyfkHYxBrAY
+nZDniu/akbfWVC5nwltDxZJNgHKJK1cp3GQHsHyomUGu7spRq+9VuxxWPg+7nU5pvmgTRUmb6o1
1V2g76y0fHzfNC9ZRacvgynNUCbwR4kS60giucWkH98cpDmxUKfVedv8MuaMXBw8h0REWsD5IAZd
lxTAFgr9MEC6OSiFeX2c1vvKQ8U0r/MU/3PdS8pHXU5hfqXyJxn9cFLK6SsTRKCdqWC+hNDAj3Tj
Bq2wsfatPDgYZuKdGmtqOEl1ed9kKfQLyL4vzXMcR9lrqqIhLUvVupe47SEciOuT15XqPjOTaBMX
TXHDrBPER1LEzy2Bm/NZSptfvIG7FcI9d8GtdfPryp8qfrQn0SXUbVOVKQvbQmgyl9OPNS9qlH5r
ybn7VWQT/mDUvENCrQ8PzKtaedVzEo2rT6IBcx0SsL6IgtOgEo2nVNiKJaEEl0btdyQhEflXuBoj
suwchGW1a+ylZubBJskz/8ZPb+KovmSap+9lSWh7qgUEumR5vAjaBgWMjimDWZO+zOQB6lcfy9w6
eDsctDA+182jokv6sh7gt1G3qzfYTygnayWWmton1kLZG5P4xpRxTwGU/qQqwLVS7VP4gnJWuxqz
e8LobJQ+EIxV+pskR1npUVZcZZOUzb1kjwQVeTQw8dqLLd3UZIGxUjqY4S1FD6jealddxEASl9ti
RwqgSB8k2aTlDiHVSclpXScoU5edSz6V5ccLVyjZGqubvO7cWFuP4mujq+mupdSyMqmPLwQg0zUV
8H5hljljb9Hs3DGIt3hx0cqM6IYikTkgejF0kqEmBfzIVUaPJxIwnJPC6eVgvO2ARocS6Y2DzzMf
ey9METUyV+iYpBXCu3w9aJbqRH5H6z6qi6UMkI3kB1gyUqd+iTKQfa2RFqvUc1NHkopkmXhqfhOi
BkRSoJ6AWKunGi9YpAQNiQz+AsJNv0dwbB9IMAR8XmEko2fo30aYJhdxr1JyJNcNEWJR7uDwLeFh
0swP690Ixx5YQ+4YPRWDcGy+JnKhHZHPPHu+tjF9xkxGkYWp47ZDsaca7tVeckw0/aEPDW3v1bK5
jAT4XkYt3iJU7JrsSKOix3LHrC45YuZPjgU36cEH+trgyChDN7/19fxOiDrZi4BWtasfKF9fwGIZ
n7j37nyLcHdyxy0/PWWaET6WUrxRzK4j1CqoFhntyGsdMV1b6k7sm6gfcp8AOBL0cMqGTtu29akx
9iMyiNVE81wT6ntqYms8+RkCFcmkK46F7Zi7pMzKONfWZq+LfV6ED1nidid3oCgbwcywlNLdNoN6
bTEfdbglWzuwpUCh1f5WCcvmPL+oJuTEvkiJ4PNLRFeFrB20oUIqp5nHnG7spUOJshwMH3y/SQwt
YttF545OLZ+8whIP2DQdy/cPBVXsvZRI/W6w26cE//hJV3u00Rp/Rg2B60LVCBZmRo+4Ef3ksi0B
JLijpW56RrLLRDUXgaR9lbtipQYqj5eh709ymlzVeBdJp0dfi0kePMag1csobQhCT/wVBQt7E3tm
tgSivDR674uhau1vbmvKjzUD7mpYATShCMTgWBR+Ml1SWbOzCD/atwS81h4CoHFAP7Ik1TwkIiiG
zkR0iOukuFQdiocuOdwxAduqhV9QWItf32Rt5YfJ//zTkBIOsNW2FVqfH53kPZJzteXy/mYzJobC
0ZTESWcvreVPFpqhXo66HTlGCDfE6q1XTYq+NnXdH5vOHneZbm0K2WQETRFry0il37uSj/ypDsy1
4hdQzkfYhk3rf0KRJJ+r0T9HlakgNWiDU9Ko8aYhF0Ks5sk4wYmPUha4jpqHd0FT3HJPtVde3iXk
a8ViU8raYxATOxjqMMR0I4JhNpW7w8Zu+HWBxGkKQ14pXrtLkkpd+EJuF4OnlCRHmZhaptXSMOJV
1ZkHDyMSKQSJk/RkE4KNfLXrwN+IoH5S0xHQX57dZJZu71VP2XeBdAupKnyIuIYcxbKfkwx0nTY0
8gGViL5NPW5nmRSHG+Gq5SH0VuWksm2aVzHoF65OPFllvBo6aKalGzVHVa5rFJ42EQJyfqiLpj7F
CeHAhpc1C+i5kRPJVkDVQrkC5S/RTQjIzayG8fXXf3/lp2csV+J0PaJO11XTtD48YzO4nWYhvPRb
asr9VVvaOWFPrt4t6DLcVr7KID2nxqtOV2deZP61sMLf+GOUHwtQ8zUoTIFRnDoaoUgftfGw+VLT
Lu30G0I89TEbUBiSpmS2Eha12pQoQ2Djh6q2yl1+s3or8leSZMyNzxiP5KDoqMhRtI/QnTRBO+Cj
52n361+T+tPXZGqWIurgu6LRg/zYOFUks+rxyY7flCz+SgxafUTuEINjSzxknaBV5m6uGpUnlBEb
pizezh+UfkUNGL1wl1nrQKjPkPybU0+6LCyVQTrEmPDDIZWXXdeqx7EjR/PXP7byobbHrxZUt4yT
0lIVe2oeftAzKBHzL4RA5reg5PshR+KL3XTqkqQ+qBquV+xS00BTMtYPwl9R7d5BG9c+Z1a/41mH
C5bgPp7aeXeW2tyhXGnvK3OIndAC5g/9f6FwWTF2tJS7oFDk1eBnW4BK8rKuvINiAWtwyfwzqmRJ
4Iix672xWlJqtDadRXGsq2PAJAkBm6QZTVzs+NGV+nRtduCLfZq7hwK95apwXdAlXtAeTWOgAULf
FY8vGZ5NFlZOEQ7PqU4z0MdCuIikoVkNXm+uM2H5TNyydlmFbYF9cLDXXqOt/UyU11pXJ5jyY3PV
E3S1dnU95BFuM7wTXkc5bKwxiGnFstS9euHmjPTs8AtOOr8qniVdF6ciZkAmSeTdKhZJmwX+d8cM
g4HikXuHt8zedXrw2jBQwuYzDzb7YQezNt/mVY38ljLFhkessgc6G0DZ/Spr5OBC1NDKliCqrPZ3
xtSc0pmfEhcZEMno67uq8/pVB/NrYRsivbXBmG/ttnkRsAcTRgGqslVwkF3lFUO7C4odJkQyQtO9
OxxtNY+2ftEpztDqwUh5IV2IIl4MZIVfaaZEDmsB/LGTbT91KPVL10H6KdXp+BPdoCQHAioZTKXK
0uteoXMnt1WmG1u9rcZFTc1WFsoVRPgpFwj7XTbW1W+eVB8cNG+Xsg5PwqRebcOp++CgamTX5ntp
ut+MMvAZfrSpE5mSvY6Q7KwVOWjo0rbt2TBEe9Y9hUDM0DtkMZ557i3rXm9v2ymhD6vfXcIf5dff
NPVH7df801FAx+GjqDTvTf2DuVOR1bhMijx86QlTJAWDmN5Ozq65TjJi3oduq5oEj+W0ThY55dZ1
rFSO1iFOnsn7+QjIKhzI4dDitaYY1RqNApW+oE6uMzm1V/Loq+txmp6kURfw54+1lZ4IYvMy/7Hm
lvOb/85P9zuT5oKwERwohmr+BJjR1G4co76LXrqguSAbVm4VG7l7icJ44fKkXA5NGV/V0NDQSbQL
RR1wpCmWsqgFN2xJI9W7qpTsc281KGgjU0MEGba3ZndnZ9bz4A35nUfP/3diEfvjaIZfvKbSidE0
y9a5kfw4YzSUoEoqIgteJA/wzQhSscvM+zoOGSqAL10bvdo7vuRmOzw7tIeQxd5CG74yY3ufKobY
zZOpVtZOUtWj10t3akdaVtYw31HIp3A81JVm3VUnTcl3IYXDjWJ5E7AEYw3ENHtfdqPsaG61IRro
64BS7EmLLIQrdXkKE7fcUBuO7pK2pGzGzbRu+sdf/+U+KNjmC9HSmbxZslDRutof9DJj0kBO6KPw
xUrUamVHhscT3MX2XVnXWpBHB6NXjBVeqZdBIiiq6ffSUIlD0pcr3EsAiDv/pPVyeRSJn8O3Vj6Z
BNdfaZa0I7GwlWr9AbMvaZCYNZaoFwOnqOJ2QVEF9knoFecxdT83csM92mVShc/13sXXcygbWOS/
/r9y/fz090b/w6BFtbhIDcX4cE8ou0RUlpemL7EQ8hIlbXfGDWwTtN165i5gmHlJgmiJTiY92aN3
q9f+q1uM6iKSVbGOdds7zS+ZTWkXcg+wB4GyErtV2DTRNXded5db1RMRzP1Rotxr1ckqkMozgco9
oArKo7gbzzo/25UOcCjg2traukemfSzpVz3tvnOUPgXmjud0TJolOQ5QDVJbc0RuYXeVtfvCaFYu
PXot0pUDoeRo+etWhrRLSliDbibFHp+bPBqpe21dL/QXDaEhTuWlU/ODKdZ4I5LUGXRDItQkAZWC
QecC9iE91hP1yEvsggh7gOBoafjBRCM9SENcLGlRXNAvZme1v6vrMdgy5fSo0xuYupM0J2W4jRcI
wdXFqN0zJETiWXUvjdEc7KIky4eHDzBwh6ZidIkZRjsjgtZVSOKJk0wcfkOURBUX6Zkxu32wjCw4
0MTKnDrSxVbx3X4/WMNrHzQqXYdU2btToqurpi9+U4C6oI7pEBrQH3NSOtyCXMoatl/PnX0tGHVh
kaPgIQP3mUqhupgqcG1rOkTPHPq2BCoWxg+GXpJpOSXwqhY1NzRDeGOUQ+UP1UlvX2nQ15eYwZAD
RmQH663b6G4ZPSD037slNeJseLZiyTtyBy/WvQfVu0Ra54QD7Ahq4/JBTC84pB0SWvOj5+bPMIpe
SnzgWyUTZ8DO+o3eNP3WhKbawaW9qAGSyl4kX9OmPOkGVPra8q46craugKUuKiW5ITkiezU9Hu3G
mdq++Zgqo+EMtB4Oqayee6Got4PibwYrj6465pgwz4Z6y22J+nbnd0QI+Thp0ettjYDSP3hSxhZ5
Yq9CRiYHFO/DyWsoVY2WXV155J/9ZkRv/jSrMA1FaIKHoWkr6A0/3Idbkim56vTmxSA+ZhH5A6O4
BF+WZTfcQxkBXSyr4IKs1ipZ7rkTegBPDMVb+gQzboxg/Jr0gdjEEcD5UAAe/0zVw3TAZNm7KJwq
VMyceJwfSYjEDAIKj1ucd8Kb4URG2pH+4hqOqmGT9rrBWireAL4/6YajXH2O4nSrIfq8ARGQESCY
NicYJGIdZsrrTM3BNbIhu0TbiZ4eEPiy6Cmp2niJdYynSOMzDeGzuiQQazwx6gbzAN5QL8gOHVCt
aMr7TKuyuW1CVVmM7V1C5wvuWh+u5BSEkj+mL72F0sjo23rjuTSUoukSdsvg3IbtcAoMcVWPefk2
h/nvH6hx1UyR+5qBFUMMVn9Y/c/mJTt/SV6q/5nO+uuo//y4yknf33T5pf7yw8oqrYN6uG5eyuHm
pWri+k9o3XTk/3Xnf73M73I35C///uPLtyRIl0FVl8HX+o/vuyY5vaIZkxLhLyze9Anfd0//hX//
sf3SfQmCfzjl5UtV//sPSRH6v5jyQKbTeB6KP/4LuN+83ZD/peoGowNEpcKUNR4qaVbW/r//UNV/
McdjHCdk7sdowBlfVESNskux/mVTh+ZRA+oAthuFlD//79+BfW+/638G+Cna9GT6m1fAttAh6JCM
eUYDi9Mtfr6/w9FQ6MZjKDz1Vs5DaRsPcbOVkAc6YapAZ4+kx5h4aCfv0oNSN/q9RTffUe1y2EdJ
bm9I3H0AYqJA506p6geyspTp9O3BryzrqADgLDcZ1SOl3LR25S76Gv9OXte7rtESasKCgZElpUct
qu4CDLdyHaD3qKX9wFR7L7txt5To29S2lONcJLKnUSjwcLutVl5XbZnZGp8tG7cyGgdkADaPAYvA
vG0wdeQxrCGWTN10ZTM7uBr7MnVkI6uXmU9QV2Q114XXhouRx+26AT/m1FVonerGW42VcV+k/lK1
q9si67e64earUaoF5Rqx6htvi4BkBPVnVk5qOiBZyZPlPr/mWioXMqkJeAywFrpmK9MJ6nRy77qv
VZkjys51CrJ5Q9GfbMxOMp5rMTxamMzPpAteq3qZX9oal2FMB6QrouQay12Mut4k7Ti0dQeIl7jp
8nCpF2b9WFnua5GjrzMiO1n3dOkcGUnyKqD1UCTKMpqUbqrdDCsYa0TPhNReW0R3Qgfv37stCpVi
idtCp5Tcv2Z0oS9dI32SAvmqIhXnJhFMFJqo8m7ToFzXptEv/ELPTy3tQepj9L2pp72CfO4OgS9/
DWvbOJdm7C9dhCFLj+rSthhHVKkmg4faR1qQmcUVtZLgN9MyYxpPfriQDcMy+XLIMrLneYj2N0k5
chk9hCFo3KYFyVyy22wx04rVJMhdkTvk7oSS1ys+10/i8LMsphwEmrQWj/e3DnhrZ/lSonm/NLps
00Wtcm1SD1hWY4u2B2OF7d0pWQ7nYrC8vZm310EktxtggTSiepCgCuD2rlHOsRLlOyZXQOYoqPcD
mWBdYcKvHRm8F2aw1MiWPLY2U2DIzbJUVWcCTTb+wKiFFk2wMOr4q5lHX8wWT1FFa5tex0MbN+Lm
f6k7s926kWzbfhEL7JuX80By91uyesl+IdyJDDKCff/1d1CZqJN21c1CPR4gIdiw09piExFrrTnH
zGpjN67TF1OVaUxobUqumQsjzao+5cby0Nk+rc4Bda+XTuZTK6sG+a+OwR+wy+NfFrk/l5K/sj9N
/ddSk16ODWqFRcj3CVaznd+LnBoRV5rodfnoQfGOswUZAjv6bhoz68ZK6Q0kzmuZZukneWW+PF7y
Rbub6/FLr6ODKUQ9x3ixU+QD7XdnwBMFFYcd0cAQsmxnscK8EYYgvtQ3yYzYvqSbkpI9dN119WSc
83lCPZgMkTagviJn8ETcjH8W87e0tIuzrMfXrtD8Yy4F2iwQZLrwMrAd6gU2QUgLQzybdWVcuErl
VTMtqEbYpCWxtFbazHeOn7yk9mweCC0QZxeiByLHaYw8sRrh6tWAqrqrlHV5UMOqHWxIafUKpJcl
ftcEM4mOfv1Z6J1/5072Gc2bOuqr9aN0hyszTXRtLG4LMQwHNRoNoZc5Vpl0uoJ7jrEDeLueIWls
YfthYlrvIaWRJZSjpcIDEVwWei/DRFyUyCqkw8TIQFcyCBNGW6avIjQWGllW7xwyczop4UUGOXVo
MEcGKXnw5jnD9wrvVZFZybW2n1VXCbSW46noOz2SHdV1ahWHjLlk75PkTFAGAfNTTgNgSPWjCoZD
bpdx15dEs+pdG+dSux3xKYMyXp1L7RrPZJd+GmwitHUEQzGgLpNxuJj2AcOkoxAdsqzMUzzNy0Vf
WzMyAUnHdd0cG1nYtwNw7w1KoWU+O8nIK70yBbg0gqK2Nquz59axP6XDySZiIQkYkxN1M+8bT/PP
JZrwMDXqgRrCdh598IX1OCznZUlvxtFRB170H71bmGFrjlo4mIHAxl98L7OO+ARMnmcah7JnGMRz
BRgEapG5FteGLkcGYP8ysJiY9VreAMUo94th7BNCE/ZNhz14Xu6tTNl3ySAAhyfOgePjuhsWB+c3
NDZ8GnyBx0APe2jOVBLNxuKuj+Q/lGHg9De2xN20Tv4XyxTpHggopL/aPfISFEfGBMQwON2BzCU7
LCcT56luBYxz0+JsdaRBmCnZKesWI7nSkUuL9JpNG8vDr+96t/s+tNn0H2Sb9nZA+N91l2E4Jo7t
sEJ/Rrc8MEy/HiBK0HKtkaXeg3RXwBi5Md82NZfjzR5AX5ZzsB50G+0Gabn7qe/JHMkuVSeGa+0Y
eLxsLX9Q1S0iBW3X9HLZ4wdy46GoX/REdy5jQy4d0VvB7Yas5kGxwso3nNuy1enHZxIgn12cULBK
ao8al0TVecfKhOZbOZDXSAgpngy87LLwP0Phrc7rmGVRaSYlaW5+CLiwe+zTpIP2TzoP295Js7vk
/PdLJc3mf7lIiFoZb1gGgBmmC79dJPLEEkabnvaQyxbSGYSX0CwpPAIm7jEuyNMaQJkpGv+8zBMz
OG8IImgcmeaJEwsKrr0iWC6zWB1KUZYgVY4vadvVkcER6DSm8w8SXJ1Hoc5gHAAPkMeCy09ia/Xh
8h20tnZ2iutz1nByqgwLZePXb3NgF3GzzsNpcnjb8fOJaOoX84pgUuxcBhv41T1vBy0MlYGJF0QM
OcVS1++UaRAJYJU/3cQaQPEMfsiMpg+rOhkvq4n/GZ3xEqXltUHGvSe8YA7tLOHfn0W+c3STrn9E
JNO3WVnpEUeBurQdc5Nqlke6rmddeuR1EHa8m7RRRNR4yxX+Nxj1XjN3C4vPFRBLEPU6jZ8csS77
s7QPPfj+eJhhVIBozclC1pxLs+gvo8q+jLX4hjk3OJhjirfeRcRhQHNH0oDLgMSrzoO637vrnoBW
f+cxfYkCUU7nls5yXlMcrixyF5fmb5iO1rgXST8hueztm6m06tBfQIYCB+bs6hTpRaTc3n7O6eLM
MmeRLA7UYvjZBOk6QV3c9CiB4raSZVSlU3H10+JHxUt2aJYHoQXZntKdREZL6x7MXB+usnGfrDJi
kKCuBiTZja94HVYvvfv4cpzH4f3vn1p3eyh/e7M3eLTuuy7cOCjSv77ZU2N0Wrq2yUOXzEEcjGlw
Sdw6IIgN1rdumy91q44MQOaH0fmerwGsF4eMZRQwKBiar3piHbRSFjtNl1QK4ItiYVbmnuSS+UpX
uce58EDPLz/PvasdSLe51xzS3fySjDo/AKhXK6+MRKCLgw0xTDSd2jm+OUY4UIMo8NsRdhup0A1h
viHc2HW/ihmyaYrySrlTcuBjfHPFZJDngEJn7tZdTzjION+XiedfIaV2GB+hV9BLJN8ukS2FBjfN
JeUvYN69eqtxhPnTR5yW3asz7QiB6u/wA6m4SqR38MhsbMSg7f/+wtOx/tcrb9P4ptynb2Hav6+p
k2pFi8PMeeCMyI6Zw+oRxj0BU8O5zUb9wBL15pp5EbkjxAh9WGfKlXyMwCPYJ0XCAmGDsD6Lbug5
+85TRMQTx1q7SePaq5sd6Q8GyR/GBb7jeqMH5UCrWLWsSaV7Qqk1nsnbvPGa/LUadPtYdddMjVfd
q6t9V2fGaSIaC2zCsO9dFRyCzvu2ZGiCeOPXJ4/4jXa2glNtkdmHK5ioQRUbtb+ErZ6ve2BYZOv4
BK8Yfr7cSpsXuBBbXooAmUuaeFgFlX1u+tK/QgERgIumAcn+MoV+cZtjwnyj5IaiLF4/MhjEYKPi
L+AIk6oYD0tmP+kGIw6rWBEhd7ReOEjwkpxTJndRzpDrE/KfERIM8hVz3tuaTiRiZ2hRUOdEKzXO
mzvxyE3UOrt5Kh2miuhE7KpLj5Mi6zcvXeNSnZCLkZwQuNpR49B0Z9gTwUpB28ZaL9XN1C4RFC0R
d5V7rQY5PIhV32t9Atmmb9zblYSIOBd6dg0c8TZYHa9EN5OnV3wz57n/6hdmJPotwtdJ/KPiTIjS
2LtD7PyDHNiFGLewZ04Zl8p2QmNo7cPH6mqDtNs07lfS128FIeFyMvxPbaO1exRX1c4247WUHSHD
06nRNfe8gRsqgMdnmUYVvkkiuz3tTOT4SQdm8GIVgDndRSz3kJXPrYvoQSz6K7HSxvM00wOTbReX
s7ZQdWpEvZqIVMcRt0+v+eUl9727vn5WJm6ypqHKwfG7B1BICHXHW5WqwwfmqKNlCzBhuDCqxK8g
p5+eMXixXtGUrEWLdQZxyJMlzpnQsmvjp9W+7qRARMxvfXTOnkKSXymywGZOcbxSlL0mEW9+0PDM
cNltQCScliQtaZjL1kLmNFkaoQdoj6zTFO8t1Pj/MBTg7PP7WxxYNuWoQZrtR8NmGxr8pSL1S0MN
HS3cB8dl45tVkMe1M3jnjo7KLQvuw+qyrIGDsD95hfZoZhsUsMHdL6e5OSw0iSMDm//OobqbLae9
WLmNTTS501SJ3Covnxyk/Wa/3pM0lR2FtcA3IlT+OfA7OxK+ixKXWNZDZdZPcB+dg96xJ30cy6yW
ubOQm7QrIY+DNOWJ6PXkB9rrB11awVOalvuK23w7FglyQGRVRBeC2GU/8HeY4+rIHP35wAmXGXug
DbiHDLkHokrWsOYmx4Q8jWjO3JXzXtKDZff2rbb4F231fbrRVXocFAz9GiP4H5nvzmBdSFfespE2
cE+ZDp89MAR5XqxYpjcQe6pnO4J/nais78eyByKrVdmztTbNsRB8X6nN+ZNKHl1swTuKIKA/cLlO
gd3J0yAIA24SVjfdS++ByOg3CTA22E+gnxKXGanf0vlwrNfOhUqQLWZxdQn6PY2ZreIUYPcuGLzv
ipn/Ax1rF+KdgKlvaTKsqyNjlOmCcQ0ySI4/Wy4QwOtxbjZFhvbQG0ym6SEcOog8oYC4uhPlgF+A
gm42Vk7zQmv2Uo6HkoNMqDyV3JpNFYQaiI8oIwDk4GetCvteK2+7uaCvMWkvYqzIXt/G9+BkWOPc
gTKDDbWqTOdSmk+6nqG8rEbycZJhjRLyv3eDm8XCwtWxqgmx3hCQR4meR0H1anl0mqbf+fVADzlI
yzBL89csT8lTBxQZy4G5TUl3PKxkQA3bodTP3eWe6wAwsvg+YQ18rNwtuRUF61nUZffJlTKEDJFH
/dSo78CPOIAmX3HhLXHS80amxiRPRSUsGorJBb9tcSt8ccboKZ+RNXyjYWMgcOB3fRNcgnR9aBpp
nUFcmU+y7ItdahBF7ooX1WnA7BBQ3CUZGbF1W5Ad1eloJHXlcwuD4oG53UwsD+W3Xbwn7fTtg2ab
v5iWlqKmmNb9DGLLqu6F9kP0Gem0LRnkmSSRJPVK67CMDu17vfKf7VWqA13EZqflsjoUcEyY7Lsv
iPrdGOhNdy1Sy40T5DRWxv47d2pBtqTEk1zMOurnMj+lTvkMeW44DIQsnWv9abRaKiSG9Z/9UR2b
9qZf8dCvwC/2fdX/MKzcvyzK3IyiCwiOQuxTIxO3Og3u+yntT442uvvU1kqW13p5KRIeO2qpDKvl
GwARHh4c0rFyjDJaWMVJJixxW5Wf61mB8XfhJJm5cx3tmhH0XK2hBuT5rrbbx4Gh0F4GjYaOJSA8
dcByHyS0J0cxU8Jp3XJOCZ8s8Tft4KGO0eAH6qBKDI9lOmahYxrZmzK8JkJb5N3lTk3Pof1Bn8K8
JZcDEpkQeDKLbN0j2QfwMNpd1JMTJNLefzqWnI0etqwqrVyNq29nz3nSa7s6xfLQt8dmAXgJ4V5d
3HqhaqQ2CAfNTo5K87u90UI5tnJjfDDqPby2aqf3HRluRDOuoWqTu9mhcWqPpTypdCT/xbaSs12o
lgtFEphnkM1cdsJk1SHdp2+mx7SS8sb0l/lgoe9SqLHDjyPh4nztZd2eKN4f4aUV0bIEOCg1SDpC
xDJYDvWQf5eE/O6R9OtXs9HDFZpAPHlJFlUVcSvukly1qVlvp7FIw6DeDLm2Te2rG/5xNSwAEh6K
8u6zZ6zmUVfLfAoMDglFn2O+Fd6E9BXOHM1iksSUHo4+uAPTCrhowR0vS3vO9WG6lQCX6DVZ77KB
0FXMOLjspfyUtpkZ2mRBXDxk2w9F6+6D4MUgsfvNp3dO2Lujh3M2dEeXUv+PnfK/Ggg9VYr/fp3/
/DpC+p8b8b2tuuq9/9u/9X9ossRc0uTM8P+fLL38bFVV/jKN+vP/+XO05Bn/wO9rBVh/DdOFDskR
48/pkmf9Y7M+6h4DJlc3nK26+3O6ZDv/QE3zz6mTSUfnz+GSbf6DoRMKvW1MTVvE9v6b4dKv/WF0
lMDGg8DjAzL3Qv63jZ7+ev4xgJwL2j7H1A2++9RZlrhfjWlmysrT/ZcL82+60b/NsWg+u8y2+KkY
aFG7c1z79Zslw9iYVpVCCWyNYm9iOgm9kag3o7EEAea8Rz+6Tj/B42j05SYo/TdEAiepOMSLUX1h
12XjqTjsT90UTz1Oe1DnsQ09LvRL8Sx8/YlphxO5LihPSXO1NpspHohpaaEhRPMMxT53xLVK/ePU
6SYibgY4o9be/f0P+lF1/6Uq//hBHYZ1JG4FDLV+l5pk7KozUp7gyOz/OPc+8q3cL1CcOh14hKgw
pIwIO/1u6/IdxcGxnts7co1V1Cclc6G636eJOma6ele2on9NKsFmJ8Yq7+ww8atocQVq9QpuTdVN
YauMV7JUq7O5qUDsE/Lv0+iySK+pbe6q3rrx0uJG5tRZurUzhso6a6ZesZrnL8K1h7NcM1/iP1aY
TjNLj2yGQ7I12GO8gE9q87H70Qci4pFpERSgmb20f1tgYHAEaY4ZlUZJzUGbNCMPMchphWJdQ3i1
hd+KdyMnZK+e7kaXG5B1Fs1amt8rScXNXaGn77R5u23DfKyHJTanedxahH682MXnimNomATj17Fx
8ki59OP/w73aHrrf75Vnc58cnFe8ob89lHpr1xaGPKIuM81n9pM85VbxJQBjCZaZHRIjadjiAohS
O3fikV2hqNopXl2i/zSvCpOhPxgywzdn+ZFXENPYIpNNJtOM6SNRpuF0cxr/be5cGaGrBjE3MrrN
chUlbnpo63ZGANSne3+5N15HXeLtS8W7Q0RmVAs7hQ8KiDOveO4bmE8tZusdOvtvOLvns9U2b5LY
M7uqfDLKnTz26b9lTnFRZv0yTOWdqnjwvBmNOAgOYRRfOqe8S7ql22N2HidirdzYNLbcJg0LVH91
GNHO6mzp3Rj1I4F7/AW4L9xFu9QxqfrBvW5wckgWRIlZDt0zYJJly6e5K945oJ+5UQ8q4In5D/fp
39wmqEZUaozAPfrYv64dnW0Nw+JNASVUDXZQB1VNQMZCVBgiIfOxt4u3v/+GvynN/1itGJtZ/MrB
Zuj/9mAQp9bBDOI7YsZkWuLerT58IYZsAM7L4bUW5S0OhywU/vAGj68LBe1NRB9msRtK/4Tm4r0z
dszDjuPw+e8/2797ZgO0bJsphCXmdxG8yZi4VJoMjh59YLC6eI74aOxkHZgqz4mGyh2jkgTk//rb
bgJxC2ghbivrd/9H0JqmLyemdcqR77PjP+k16wE0j/euGZJdOhe0s/ynv/+mhv5bp21bTTmC6myT
2zb1L3sUeh8zmHhxj3pvjFAOPqXE04bZJAFYYdPwakNyQiyglT8nnfdU5LakIKIHWXn6u2EEFzWu
4xYVy+qfqRtUbJcGyFyU6MVyEPwz0ggO1IMpmkT06nwQGdXSpVp11Z3dCQFKSMCN1O5LsCnlyKVe
vJQYMbfaNXxfJsuZG0rb3ef11PNs3rlWNcWe22HPkOrEWLELUws9VoX2i+QanEheyfDVou0eeWsS
NpUFKMxvv/f6M1mg4D6o9QOMiKED6AKtnPelx4pWOHyyqUC0UBC+zrJYBBEYtPd5cC5kfRQ0q3o6
r2re+eBFwjocXIHvYFt45Lxe4V7vKt0eST/gttXNXmM4HIqZCtYi4Ncaq+fB2P4uW2sYLAviVfac
RkMfQW3+ZOOuiZOAi+s01pu7rGHRbLvDgsBiapotjHuv+1lxbBWd/mHgMMoYNETqHP2HJ8K0f9Vy
8kYyzjYIo4OE7bsB0LdfV4PETCToh3Y+poEJKt/a5+X4aVjAHCAvqKIxuPf1GVu5Ud9YdE0RAHo3
67RqIUdqOlA2A52dHHFJZbTQwsTXj0jzB2a0+bBXORsRZ5XImSb4KwrqCgPVa2Uaz0NO9gWNLvDl
+4EFPe6HvCT8daTubga0zM53ARktWtQaLZ0yI4f5Z6xkT64TcOPE8KIOlxM7SJrtM7W8A189g3/W
Y9sJvlU6AL3pIagYyIrRqJni9AcT+9cNwWc/Co0iNkmWp7lOtJA1a1fxONFTEfX6aNGklE754Dc0
fd2ZCVxdFWS+G+ZbMMhpb9oeQkhkMCBDCrx0uO7gqzK+4oiFSBLCmpFEg7HstbIc9tmovSKNJ0cv
Ww6+sp67tfqcIGyO2s55bRfidZQUj3muNWGTgsJK4DAl3tWXRR25nXbbrMNpVomIx9675/t2ACGD
Y4pfrFf0mJtserSwN2DsQkirBFDA6aZd8iHG6UHWGJfKfukn2WEQHB9QIL0vjQCp1Nb7sgYGDM4r
j12Pz53k2X3GwTryHNKw3cLYFwFJTXKltTjjA54Tk91pnanbiSlfKrgXmsPVEys6WvrfWsrhC/zS
PCueZP5fomhBY2OgA9AMjaJf5HY6Nfa2keA5ycdwNTI/9rPmPKTu+KnDqQrcmDlykbdxQ3PiNHtB
xtPAIwEnBtFTawvySSyOgJYCLFUwpEoLAlJLRz/V2+Zsic1ektHXsQmDxT7xtlDI5TNpXGsqH3On
2cLMTrlLwHhTLKRVi+yohuYoGwsiB1FbHhICm4dhKe1YR3XIIRcDJKGsDSGNPN3YxMwluEeGQoiV
Nj6m9Bij2mifcdOTNmxY5H14GpaT4mJ05vq1HM5uwT/DVuIe6sR+cRrn1tWbYtcZmcYyhKWeNDQW
2YZV0EzNg54B4HWW2KmIWgVXTkHfRVOlMwmW9fNsNl68BhKJ+YwSQg3QsmiUHO2CvTQrFMgFzQOP
M4UaoiPO8gsrysIMeFy9T5WoL2tmfVrGYVdr2ldVzfccWkN2Gy8UFhr9dsZGbCTj59Gk86dvSV2t
jty2nTEg6Sdz5ITqcFqpEBPty0F7RHIPpKdkiSVU+diJLJK5uM99YKQdJXlH7mQ0DFpGxCFWq7bL
QhqO6KKN/Eg0zBphWv5s8dqEM8QS4M5miOziBmotS7Q6NE31ubWqLqQtkYfACZBa41ENZ2l9DXqG
v8OPhtXm1E68x8HcHRgD38qmeSx953S/n4Lspl4sQuK18kYnzsglXbj2spdCjT8bryG1T0+OrGz0
GS+D23zGEPgUdOaXwj4XzXpuaPCHIqjyXbF4edi3JboMb3pF9U7zJeHQ3R+cAun93K9cBK8N83GL
tUcDWAPzbiW6aFMGXwu/wa4Gu1wihqfjaUUAM1yaheNIYFuwLzXf/IRRcY2XMTN3aUGCFr2Kg2ba
xZ5EptiT8jqWydNElOdEw+p2JOYhrE2QTCVXJ7NfkOBji25FFZJLp0ccbV+JMO5CLdeL+1oLyqMH
DiwMjOae4R7tLaqDgi66xvCYKVKUUDeGube4zLXdmh2459/Xp2d/6jqqj/GhoWOS27zMdWUGYWP3
z15Q3qNS2PxOwMwwneUTk0gU3bumI0UAP8gzff7ytDK0QTMoWCOJugkBgDIb9oeT32dyZ2yMGnIR
vybiqe2CPpoWFs3Mui9TXafoGkLSMMCkZwcDMBCWSQKYWhfTITHiok76Y03Qza4v9F0/NlXsMGbc
gQ+wOEq2MpymZyTkTtiZQxkF63AejJOYaPgVi3YQM/cKncE3TXzhLd8o+7TXMOy+0Py9nw326jQo
nru6Pdizwe3X4aLcY8GCd9KpQ9EIb2dlSxVnddNGSG72Oux6Hb1zxDmSoIahC53VeqsD+zOEYLNW
sNcr9k2M4hfHLc+1lX63zHiU6XdlW2BvGk1GnKaee5hQER22bYAynSEcvepa8D1R4ujWE2VEor0U
LplcnlGhZ4iw2eE8OTK6fBvb5UmxvISQqz/lHpOm3pMI2rcREWVkIc9D4L3nuamHjo/yqxur1ymw
NBrqxm4qs9vKyt6S9K0zL/QNe8zpdoUHLjgYNei9PjOPH//vtIg0pqu/73AKL7MkEi/gaDAZDiQP
J1qbAoZBOr1mLhSWFnhxOOYarQPP9o/tsD5rgwS7MWaMEqQkAjYPsXWGAOXfnZHphCeL6YjU47Va
UdI0urMzG9vY6XZ3Xlnj6EXoABd8/zK3wTvBsnNEOBWvWipfsrpvQwQ58OfS58ykXAOAb+TT516r
dLbON3zFzpvW3jOMfADk0u40r9dCU1uDaMKXEpatUp9JrjwY7LnTAh7eZfLDDAjyjxYYP5FEtedh
+Vr27t00aXns0UU4afX81nvptUfGO5bjPig1Gp0OSewLI+pZ7/Eg1yO4SlXsDBRLMduAjAfoYUV9
MfvyZLdac9aoXDt7n7iOftC1rNsKwPaPLw5Yaoayisas69xzXF33lWXNoNE2ZdyK5iAEYhliTGpO
/LgDOAZCij5+9b9f0q1BoWAyxPowTuFMXO559NMDScD+wXX8+mxJvT67Defvfq1umS+uZ+zk6zlX
Io+QThvbtSTqrTe9wyDnA4pmcmyDS+orJLwSVDmxLayd5UtL6Py+bPv+LBKTnWMCB5B5DGOK3DgM
lnlTOzpoACtG1wVWtDdvcpKrWfSfecTZdu3CCvuUuKoh5TTijOQPa8S06WbPlB00WWdAJNGKn0Mr
7qZVWfhRyp+OIW+87L4W1B7rkt4lCYAihQUl8LK7qeqey654bApxUUP1s51mUmqI9vPNr/7gfrHP
SOfecBj1QAqqn6ZM78xex2M3KcofaDG5IVBjFTfj4LKvD8/zIH9yhkK0tR1T7CzO9ZWtj2YY9JSw
XXyIGgukIdnzXVahnF0dqC/UfcvZ0RHoTdZQEi+MirByDQVdGE1cb5b2adTkeK5roAoEMw1aU55d
c052zlC9uJyEzpCvKy7yyShwkKWKV1QTFbP3xU/OH19KLC9nHboW5+5kn2g8suvAMiYn7Pz0vc8t
Aqs1EgrzGJ6ip7zovyNuHP54YD5+9fGsIMAyYrFAeCA+a8gOiaHKc5Yn6K62X/n2AByhcdUO81fU
tcGTa7Y+cs4Vy7UiedDNTgy0PxN4DmFyLF8SPzmUW0NDzwsiIJInCqajjZM/Ckrnavbpc2AN4rC4
AZ9Xd45iZncrdcxVpLqe/YX+TtqjSRUjui5eAqyAHOJElSFp4OgW2VYfaTqhLiBmf9jLdProYTIM
ZoBTAaPqtMivDAo2PCRrO7xRtXE80jV95643oEY5Dzp7gttw+7qUJwmXp+3z99GmIccg8+c85gHE
Hn6A3tSwks1GmK6Kww1HTOCkhLR4CS/iQqhU474jxjU/ba2/jyIxqfOodusqtFV/JDHOCD9K7nXk
3zaES4Tf2J9qU/nxvH07kVjPhrHsAh863NbC+2hzaSp4anT5BZE551o8CTCT8u9dUrzb80oorjxh
M+RP2ttM10BepujQTGajOxwCD7np02PD/X3yFiihuHCCit3VzRiTDayHuyEJtVoYUY1hfD+UdTQy
zI0NN8iAHN0lPcq0aeEIR07IV79PHpnlH/MFIGFrFeh7h6/KXVBMjOZJ0iK/muLKNNOPVWIynykh
Q7jmdPTop/Zfu4oKantiSE9z42brY7qruVPZnkiZlKuu6p3jzLHdou5JddDoH7fST7j7SPDlaXZ4
x4etrThVWcCPNd/3XvsjcekIlNNyAVHNeX2kUeHm3Sts6YO30OEgKeoFqjwgxSahh1FMl9Ym65TE
aQrU1t5VFocmeu5MD1sceIXGh3K1/m4eCaa7DPiNdx+3J2OlAYzZR2BsvvTcCJS95YtJCkGY0xmc
HBTqAdiaQl/xdCTTw2rPU0gkNq9HYd1qln+vQ+qMsO/z/QL/QROYqGaGgoxigycvp4tBbsRnMYh7
DfnWH09dAYJRGTrAuJnTyQSomd+9r9i2bNJlPhohRcvDA7KJaTAdR+YPODIS/wkrLpau7c+o2hoe
qBNZuR83wMq2knrrxHjKuW9b+7us6Q1B9AtpJP0Umn5LUB9RvXlI0BPePy6pyBvgj4g8aFQuKe+o
Uwrj418D6MvZtuLgQyiKp7Y+rrYCMul0kB8j+VZ98ajm+Tav6M6PpFKFSth+OOjSjEkdJWFHGTcS
y3xJsyFEJWHuVh74cO65rx/N7ZJmHJ3t6QQeDGInHR44nyVpR4N5VKvivDDlO3i/C+JMWxyNXvYb
v5q2kXJOA7N53IX5l9SmC2NoV7QRBY716gyZ8iHxmwJ0l2Q7zoAgTEa2K7UKjsno7wMlIOrYZX8M
ksesQ8eeJSsvLS4ryq9yqBSR91WxR/qBfzKYT4ZYTq3mvKWMHqgK6l1TJuc+Lb5NaYHwfIDQChHo
XenP/fYAOxmNNS0ovgiQCYQ9UR4zjD0U9M2MVr+fau+gLLpzBONIkvAEwlS83tuDR/8CkUiBy5XH
BDToO+0VbvPkPwlp3srV2aLxzB0HqE6SYOwhFDc17OEfzxgMkCmec2tvJM3Cq9uaSN6b+66zqQSq
4l1fWWlxTFoslRgKFAwLxN3hYJgX07S1mIa9rpqDaSJlmjHrKcKeokkDOlvA2NUzbh1ROt9hm9xs
XdykuPYoPrMxfUWr4ESIQjUGxoQ/jd3WR+MUnI7+yU2cLMZg0fITdj+bumijRWQXFBJ4s3CWHXOb
BmmQT0eNNQV43GrQf2DUxmAbOV4AjH8SD4U7f20baLheFyf2cqLgvwZThSuKjmGIvC/lscrDzl6S
A3lgQOeOqhKnqjm2utnEMwm59nRI67o6MSl4FXZ/r3cTBD8SOkwgdzSxe6ZuTXUwSpRibM694jCW
ppBF3M+tATgvlcuzizbdUN7X0de+tz2k6tYAVWZygmusk2twLBS5oBUForilviHD6rWWWRGJZf7i
OZMWdmNxGi15LZRBXVMaSBIkWoPR7W5hMxyd3nxq2hKCIwqJRt5ai7gfKl3spBLXNcjdEKkngb16
CjHb/WYMkugyikXhS5xiSH1yyfPo6WVMDsfIXuS8GTgt91PX3GqB3Rxo2eYXtSLd1nDD2T0qAh7U
6jIvHFPc/l7Y9DNDMRyXVUHicKyfyWo24HSxfO/oM2dhYlXr+eMLELkBmuE/f98GtDWbajprXeVf
2gbnHBKVh5ZPAJ9ULhEsST8akdxdOtTgrCVNbLEuhfMKBrHKELeFCwrW88fvkbF+Qq1ehcUAPNNU
VnlNGMjiLyiZ1Xk7xAUTOjrSv1BsHNxJwgXTLGhQRYE/jx3TOIPANc8fv/r4UhRongR7906iFD9/
fEkGiTSrKzitZQUCnX/+wZqJKz3/eZfm9Alb6DN5aj2m/4+881py3Ejb9BVhAt4cLkFPlvd1wuhS
V8N7j6vfJ5NSs1Sj+TfmcHclRSozYQoAgTRfvqYzoiPksApYEF9eUuj4qfXdFjQTyCgg2WPU7Dq6
IwtTAf5QQa+9OOUxKo+/E8srwfyaHco2sHcOODadMfv/FSjh/yIsAeBWlt//M5TAZ/G6/vGz+EpT
PR/zF0tV1f+l8uoQ8DZYSkeI7zeUQFO9f6k2SxNQRXlZWV6/QAk0oASGbXMkvDukiUAZ/IklMOx/
IeWl4/PjWGh9c5L/BkvAZfx9kQ5vOtd1PPAErA7BWP3ONlNRgVBPuEMc0pqFYCeAPjM0abW3fufO
deXI0nU8RSXRDpmXe/3btvHUzst6mqrFl+3ifLIok0LTsQVzg2EdDN4tdopo4zdDehf2Totwp5vv
kybEcqlpQO5mgYu+taiMxCRFJiWyDSyOyp0IleHaIavlXunfd/1yuss+lzPJ3Kgwjqi74a3vaF0v
G7/91QEeZPJl8z+d73xlrDGri8wbI6Y0XLM8T64RXIl7b6WkjL6dut80p7ze5/NQ71W0zlQWiUDv
gcqmViasRf2tnCBsdN6CD/BCUyyEP8TRcueU8cVee5T5y46Xk132PO8uDvzyB/5p87e6IKeZaRL7
KiQ61dlqubucSeYMD0FetUKTVEwdwVIQMZJZmTCULwAa/5UwzWSziWnVubITGgsziPfzT3n5Fb/9
qOdnKX9/N9CJY9oOKhl2aYNEMYkrTOJVQz8O0eTRiVZxCLQM4AMvdZGBnK01EbMUO8o6mTsfJ19p
3VIYoLTatXxPJ1knN2eadqiMMGFSy7HpYKM/GxEZ/HKszOqDeWt3zrCWpfPHIa5IFs8nFUXAAZid
Xg9m3e3NSEdoTGZlAq+i33XpjzyKuz1+0AxHs8Zu+SZI0GNs97JoOlBS6VMKP9KMZu8UaVhvZVYg
GQuWsHdamOVLNL8AaLoGH5VIumbsoHsN9VKDSrd13Gkl66Pfe6gJgxRoYJtaH4v9CS2Yfewlwhf0
d9moC2OV2vmbPtblXiYyqCNzMrKjifCOLGIjgsp+6a5YsC/3bsDcFA+y7WiJj4mAAakbhf0GE96t
alnZvm+ifB84rcsqxyULxElOxJpprNBEStkqwwOZzLoiSDBUzJ2s7BbuhbWuCPrIG8vRpqatELfn
Wh0dXorykl+gWwZbzdEzRDIDLBZjqIDm5Kmry+UjRuEsQRQyHRCvbSluXwZEZFEmptggc0lWXblN
6K4tLyr3rVOC0dVnM2EcLZ5Rlpntep6aO/kUYsTzuRqeh/xraqdM25HZbayx/DF50biPZ/TIQ3yQ
YUo4rDXRIQ/7IKrIWlabLMsE/kQqVMldFprBnAgf2bhhdeB8XRpyrjwg3lCC6I4vL0r+JqZSI17b
MJgT1yl/octvdVrPZZ/vU2aPKSHc7LlsclCqssgEG15lXICcPBXmAiQWU5JTsAvE23dyrGdvrBjK
4YqN5S/sbaVr9nKbzJmavtLNNN3KEJGiEruTOQ/eMp6aVVPvq1BpVprR/XTbgYh6Gzp8J4lS8eKJ
rCzjL/GgCc1UC0jtXukNhI5lljVFeixR6TYZvO46OKYBdFYtz0s4N8HIg5lPBU+LJGBwvLAHXmnL
C15l/HMSQVCZuxTd2WPOM4e/ZFXXBWCIR5txEXNIbHedZu+m2WltBPMVZkHtXlaFQatvIrvYjon7
Upop7f3vm0WMoONmf5dR0RXyI0q5vNzh+TaNsOGtaxCiLVtN3yHuHSTc4OUuZVHebymibCbrO6Nb
nzZRqk0+cAHo3OLO5e06mJBwqzKVFVDcfNsZCLGLR9QhIQBXN05WX95X+XYUSQPX2Z6ShdGIzv/8
BYvX1uuUDWxHbXOpMrF1qlBtYThKgDk26OIvSTCnEcu9LMPJX6Vwq2FdqT2w5aRgYNAWe1N027KI
lk0INkSUIbKiyj/3kARkXy8jlDJh8QPNh6piWStqIPb3hgAOIhXsiHcejd9hnzkJKwpZj9hRmY97
WXfKp3eBnF/reKYfZGKnCfq0BQIbA/zipSHC351G7zgiRM8yjugn3YCXNE/qcVc7DxqCM0RAXBu/
pbnZl1lGOI5+r9l7IunHERSdOmarQCUkANs+rvfyBT+Xzao9+blHBDoMtKVd1nxq8uc/h0vFr4kO
ApVgsF1oKx4o+Blssq87Pe2F+FVbRRVojXgB4C2ix+PxyZdb5i7FtmappVCHDospljqmWdvLJAi0
F6uHszUXfOyqaDpl4kSEWy91sljMOeqwMiv3kZsvRVlnxEG40Sf7IEtYTtA2y/3OWVn75TznrAvr
325p9+ypV9Z1Ux31PGsQdaBl0JvR2qnNXYFa9rJj7WJpCjOuXgkEl8ojHpUToNdL3rNUDCUBYDIK
0nJaDVNUnrNyO43KzYkZJdFLQqzEOegmRCdTBwpXKbOyUial2CxzCqNmOg0REL8cI4v9HeIX0fkk
cpOslSeabNFnJTpT27KBRn8uw0Gh6/19pvAUVws9svJBDFAIKYsthRzPyGwoB7miMhY5WUyygR/h
UpY7XornzZn4YM5ZeVAqv5jLOeX+l+J587e/Fl+Osby42LRdeb4CedyXqzzveD6HU9XYOJ9c3a8T
Ov1iFJ1eM9DpyfJJN/tlcMJCTdbJpBNbL0XCG3/uLHOXY2Wxm2HIsfAnC2bACvU5i8frPPtyZ8UU
3a3Mnmsv57n8KXpElTBJGrKG99ffk4f8085fznjZLO/nUpQHfzm/OKusGyNaCjeCtsnHqonPVibz
79y3IqEFz6eDh3AodtFFN1aJ0cYlMTHphnE6/ZRVahfRvXtiaHbZ5VtRbviPdXi0AULq0O6Q+xly
vPDtXOe/8o/bu946ASGqhMy3uOLfNyqvXdY1spGS2cs+cnNtxDRf50pxq5d9LC2wdiA/vHIwtkNU
CVfFP88uH96gtPzk8EeytZLYDyVkqAXyLf2ykIO8DB+RMMicdSOWrSwxNkOPgyGfLF+Sc2Wda6cF
ttY6HdPfd0JFsdifTylPIsvy8HOlLKtTOq60HF9m11GA2CrAsFngYSJbI/sIbEnEvxEsEUgJtxay
xlZtzKuqRE/JNBSLwa3o9kZzHh40KNzOVDXb3lQRuSYMS3vFt2SKMVonx5JwBHkSxB9n361roB9w
ppB89xBAmVVzL3NhlVnnnBn1zoap/jYUvU8jxk+eHFXBsSUEauiEORE0U32cUJC82WdyiIdSX7UP
85QhFxgdPN1FIitthQWtXm/gEDvavR569TpVA1YFohBJgbGdNn3nWvtRJB1CebuoBYAdoIsQi1mL
zGV9A+uQMUMtuFmtSGDpzPumNkDcFtaH2UHD7sWU6JLIOpsRArE4A2tJaM+E5lgTKBpDoaOYgQEp
YCG1Kn6FQemuMtkdu6InlgmxPBZUiheVJpgXQTwJS4yr5IOROZnIDWkZCPz0CW48NPf9OdGBiTez
uz7JtrGVLfMswg+DaJ9jmZW1ah5dT2bsrSexII5qhcdcI+J+g3raft9ZE621PExukTmMfkC10xuI
texLkv29KDfIOlZ0AOF4KCnlQNf2J28iSIqAA78vyC5Zd9kgc6N4VN4IFx/KwZ+/r8xdkl68A/I3
l3Wy2Goi6HMpn3NzdxfOYGiS82xBnFBukAfL46LAuW7hy+BAQZfbid6VsWG+vxQV2WWGcrLHSke+
B2RFx3vZNYwQZDmpk+d/2Sk1ok0UtasQDi0STsWp2Y5ThxM6Qkd7wEgugyNgJAuM57FFEp4rg4Pm
f2+U3VEmXYXQX9u5W0cdkeUJBJRAJl1GHGphmu6yVzuwjqL5wceRzuXShrEQNq4A4UQsCrrTPkVF
egA6vDfEFE0TyaXYzWYIWuX3ZpmT+8i9ZbE8qelWhiD/X42xGiYqef9TkPWp/RF+DbD+ecDvCCth
VAuVPciNmhADhA/1lxSgZooIK4wpTQUqrsK7+k3WIiwLc8R2bVV8i5qAK/8VYXX+pfIPjjSaA2we
bcj/JsKqW+53wQ/XhDajgr23kfSBVCYIXV8IW/BhUJNCC/XK1gAopomMSYl51Jes7XTCtUd8fucs
XuN/28FMNywdYGEKF3wWQJH5Ngotd4HbRLvJHeRn7MF77gs8B7vCPAbAb7ENVm5D+kuwUO6xrpVh
b55Md6Vo86+xUKJbdCVqpG6Qt4f/HKMmo2Csw5SXGVSAKlatT5vYwaduBoozhPFbqMyvIWGRRXoa
om1pisjKMG50kK3rzPFAV5hag6EQOPxMDC7QpbLosMWduBkW6Dcyq2iFOz/IrJnNaX9wZ6D3vRgj
hoqI5MlNkWhRzo/iy2nkpi9PSe4lK1Ubed5mBvMTI+WxAqLP9D+p7P5VZkHnp2vTDB8tsUFWySQR
c2BVfOj/VGcOLWECuQVBjb+yrKowxpVHyk3y8EtR1l3+TC4PlOV/y/7Pf12e6HLeICqt3SQGl/Tl
5R7/COaCIteLROYuGxoxGL8UZS4AXEZk5e+HXE4jD5HFUAyTVTFg/qedNTny/n7Gc6083JKjdJmN
nEUvBvCy8O2aLn9Pnuvbn5LFULwUoFMR+f99P+V5hiHKAA50Pxfia+fAe36eSIme+Uu0XgaT7YzZ
YlAXm3NIXu4og8myLHc5n+M/hp6/bD4vPXQm0YtzVh707XSy+J83y7/75SqDFjBu6EUFPI40rxYA
9ZnQyemgSNDrYnbpseK9rFnqBMMvygh+/bmT3F0WZyWM98O9PFRWXM6EMAYHyXIqRzK/E7kjXEIm
mpdjXKWzgaiBiK6ZRxtibt3KabZ1yXZi8p2Jabjcjpo10Uk5SRfTdUtO3MUUflCUfpmYd5llWTtN
zPVPLiHCPGqOjggBAI6ctugM+QjAcRGuCEacs5qIUFgyrKCKiMU5K2uhiBxMEX6QJZnIA+V+l+KX
U8pKuVnueDlO1sHHgYEU5+EaFjfDiD4rPrCDQtwQR8xZcDDVPBUoQSdirbt9v4S/zhGyQjbtMhaO
3CI2VozWWOQQYwIR1TWdk73NZwwsJ7DcZvVYoMu01HskTRce6kd72zrWWTPtZGhbBrVl7pLIutw2
yiUioqyOi+eBdls++1kV07DXxosZVyn9hGZvw7oyNkE4YNoDZGGfIvexjmacPLJxgL4QNCz8Ao3D
auKuiZB7LMVIs8XkcxENVbSUxayuWIjnLvS+i9HHAaeJhL4QOXE13Dj6uDtHnGV03KkrbxN4yBdF
1bDTumfL6H8YbqetsyaAEZF35cFr6sT3PGLYaISc1gh1PJxS17fLTt1WIqAmo2iWCK/KXOPWJpQ5
bKFEG+1GdbiybGYBMs4lo4lN6TIbltlLJcJHN8aA+sEoPh6ZwLBkWep3UebqSdHWRmaCc+dDkgky
Cijf5NrubHV4tkIMbiq1VTZ2TVxHKUV8esrA7dlB04AD7Jd53d3qXj+cX0S0NvP95fWTOVlXpTVm
6L2ZLlMHYaaiSDdAQQkiTgTREd9i8Hkpy1yld4QXiYpNW6wVl4rTj3sETsQvbJQIPIAHWUWyHBKd
3o8VQvOI9MAkNJ3WXDWnrlpOKtPUzh0QElJBh+3P2ZZ5dtfoO6aU6xOINMLiLqKJJetwQcAHGObe
Pik095xUKEIOzJvsLnb3bY0cKKQozBFxTUQ512CSPc4Gs1i0/pJlOK5ADDMCB0bZg4xCziReTw8I
hxi4lz+M7264AQIISBASzvycbpVf8CEDY1kJQiTsXD/5Ce4ouY3wsw9eu4xzQdHbTt3r6g+jvEYr
w2y2ergEb9iPur9yICVhhoARDiy/be760XwdqLegGivzZ3f6gVAWp45rH1FHLYf7t2yfh3BZK7hf
/siMI4P5PN27cDNchL7xfF6CQbGL13DaZfOnjluANcC0wA12zaprb8NIwsRpgbUswj4sejzZJqYy
O8M4gDdyPm1QSdaT5eErsaq1bR1fFfZzaGwq2I/hymXlZDqYyTEPr2r4ROrWrVH8XBW9D/tgnhdz
B3kEWRseJ+BPdPIXzOTT6Ao1087boRpqzL7yayybhaPni6F7rdH8mlec8VTeMN/I8nXI1L47Tu59
niKd+5Ip+KEFt2X70+439d49QEeskNbr8cMi0Og7mAWlu1CxfNfdAt1GXjdI7h1wjyaMy+uAiaW7
RXweySzjxxDMi7zYMFmHhIWeT9YQs/EL9VpAc9H/4vkaj5HxPLNweTsB+gb+522EL8AvPfXV1/oZ
v9xR3Rq/QAxpjNdutKusWSosDlkrGwQp9jLYtEE3eI4Po7caboJoqT21Vwj8uiv8epITkPRF0u4m
HIeMTRnuAKRb9Wfr+HN6CIorN/G1aFuc1vZ8dPWPeGYcSTMJjG0+qt5doSwLG9ngTTjva+c26Q5x
hJM53wX2A6DvgQwXwbPZXAW8R4fSE88bM3E12CCbmNoL5ReLc1jr0YYpvKZjuC+FrOsK/q7Jyld5
sH7xzZrWz3BehYjx6ku33Wu/ivouT3bl7BuqeGA8JwVo3qnd83bqzrZyd7FC/MKH0mKjO00o4r2A
vzH60bgu0EMFcSyUj/w8voq6VS5oBL7jHtR2i9eTeizvEUDSzEcvxQ9wC0i82YH/PdXLsVk7BV5U
KxZ96/boDPii18sS9ivCBsc5mRar8X18CiEVbbE9Tq27Vt8NcMb6/mi16ylejxtuM7ChFqXbDo3x
+WDnC+0zfrcVLnUE6bHRgaLp91CDHHutPoK1M5U3Nb+KnJvo1cI4c4bdgPMmI3A/e/OMfcOnEGwy
7basCc5H9/OYLWZo4Xy1dbxTo9IPwqVmrs2OlQs/zZbDcNCRZkZ2SVvAWCfPStdkwPlatMoxrj9a
mDIg+GPtsXNvMCyq423mAc737Z9ltvCeWC7HafoaoD9Sng59M1jemhHkqjTXw1syLGwHsy4m9esy
2zAtKl4V4Wy86MoFskNqteQsjbLBnsPDVHurXfMyO1fetXHINjlSfiulXdOPu90COgFiwLCH/dGB
XbOMlIWBZEX7xMRJ6DIfulfLeK06kMyrdtvd6z9PxiqpkYBhpgE3Da9H97oukUBa4DPjZkfdgJy0
8PzgqXyBUGpGG8M7pAcVPqS6LvQHJD/hD3g0xdpw7Iejra7Djy66nj2WT3bKD5bqFxXgW7hIDR4E
C0jhgDJ9aH8v+CHvwxvzEbPG+T6M1jPslurdMG6ELyHATxsTKQgxqAFVGyO90nBJMa/q0yGoFln5
NBVrIempHLz0DvTdiFHgHUvUmrlV1EWNUny6bW+9FygH3h/Fs3NIWfjfmqv6AT/a0twFd/MhMcEO
r8YXlBPcaQM2cEhWvQt3zZ8hqL6qBmtboNcAdnvbJqWv89F8AyfOqp3CKJivD7WkRyQ9u/nRnNEi
vhuYlDY/PPXY1nQMPpAeA0KE6bO7Fa+RXIUFbRYPj134OM1QMawFVn1RvO/SlWNv8u4hiH8N01tv
AvZpZsRwXzKoaX17pQc3fTj6KgV1bfS+mm5S9x6HkhSltNPRHrc9LUuE7tQyqn4M5VFTDg3ewy56
QIvaXVQVxO1FDnY2XAiKHIJT5LVF/9P9wVXehK+ReeDsyYEJTWgsjJ4Q1iJ8RHF+M9wDftZQGWxX
OXhe/BCZZy+NCg2lRfuB11qxCWuURJaPQpXct/fISi/iNdzlevkHKhzlSzkt7dtkhZjSnZGs5zVU
usN0a9cr4/2ERBcraz6KtCierZLBV3+WNAfPwWMM9PnBuQbpzJVrPh9D+IJo6QkXHIDOT+at+7Pc
BlfB1Wf9Apnauo6hUACrP/lT7iu8sRSUleK3C+ueYJyPhJTPM10gwbcI19b9H4vPctX90azt5Q5U
k35rXOdb/XaiUWAA8GQO4ovJX+IXaKmQN+sX674/+YazYK12LFenRziE/D9Mr9h1QEaz39k4fm6M
Ynm6PUHR05/SaO3GG/zKWLOwwE840FD9cOkxhCqQwAaEttqlvHHhFnZH8d5sypsIL4KFis9fc890
CRvU0+wH9XpaRXtz2fuEA5HLq811n1/Pe5TRMAT4gKvoz1tshnBG0l52Zrcc3k+BbxynVQAnctFc
K3+oz4Rse6Q3f8BmWqGMc2dtszv1KdgnV/CYQ/QabUziriEhFU/FJuaqNtGd+6YIMMhCe4HUVRX+
/OFw1auES0NOrtgV6Az6GMKQUge7chndYTDJQrbDY39R+cIIEwGSftIedUyKH/Tn5jpf5uv+1jqO
4HtvMY3yDQT5F2v0kU0emm8djWNz3d/Wu9PmXSkW83E+VtfG2q38YKtQ9MLVFZ93BsURHZjjiOH8
I0H/vl+sZwYIE+514Yr49IKZztFah2+IqfXc+LRy96f9e/MDYc7rEfLxwt0w+jjq+/wI83Ne4/jn
J76ySpeozS4gaF2dfFi7y3xZXKVrb6378W27A4BVPibX5aPyGt2Py+5H/Ogt4G0u1F/V87Aqd+Cb
oagv2rfgBbFEa+k9YjtuOzQBsNAXEH1AQK3pNV5oyXh1eMLYEaUo5SCEjwmRaMOH2/m+PkKuKnfJ
tbK1ls7RegRisGQBf4P4lx+tnTdMr5CTD6/s2p/f4Gz740LxaaFUH4k7+00xtoUPFth+wybH3wQb
BiW79MDr8Bw/tsfhV3Ltbvpj9SMVpnq+86r+es2uo3u8FX6Fb/lPtO15ErQx1sE6dFeeAv13Qfv5
0F3Bc1l37+pTdGcXvk3bsmj4qKLFo/qZL9lRHf3pCbLEuHj0Prr3FjTwKjlUd9nW/WE+1W/TNQ0h
DaT5o36L/zD9ARHY5fiQHJKD/mT7/S0M3qdkpfo81I1+RerPS8TBFx9l4tP6rBs/XxIrtI7OFjDE
PnwVL91WeYEMSvMG8J8Wrno3yV5FyPGIK8nutG1+Q5e4rz55V4unNF/s5kO8bp7mQ0Ab074U2LFd
0Tsln/K9b1/iG5TW+Q+PpWI5HuCNm/ESwfPW3hsnPyr8EmUbVj2Yk36CPW1fhBg6vVu3RE/WZY7C
ozEXHJbxmOB102d8zB/xg4KpeeKfBrzE1vAYzGkDhb+FfPCkfKhXtMu2jwHQDksDvpZbex9sx93I
DzJdjz/rN5ivyAOsed/zx4Eh+R8BvFK/eFZu5rW2DrYApbpY2zb1Qn0ejNdko+6CXbTDiSJf9NV6
XqHndGVcgeBYOffZJ3hZRI9D72cy+XC4kXaFZn6bvLh4DXrr8G66VzfOzXzsprvkqj4wpEAugG9F
fYNutuq3p9vP6G7gUYOYTRaQqQaGyvv4BmWwl1E2gLKVQHOURoV12+ap+AwWPH3u3ProOBDJvXxR
0H7QDX4MCOr76Dns8iUEE6ZqP9ob1hA/snSlKD56F4nv/iBXv4Wv6BveYF/CVc9H4H3Nfd9C5ID3
tOgfnBf1qb5BYSKZN9mdGB+8ax/VO5eIi0lkLavPfjrOL3SI/QdEMy4PHjeNMQ0bQ4ThqqFZmlbQ
ZuvFtJ9WH/2WER5zzXvj2l0iIUlbEfqY8d7QltJNvs8oBE+b5im9oclLb4YrnmuyVX1EJQ9dsNBu
9D3yqQuGQL72ru7SemEfvZW748M3Syohzyxxc6G5sTfeDeTY62LbtkvrMXip10A6iFchcMzHG2w/
wiXMsc0Y0qeNd/axX8CO9OMbrnusVhqNpOqPa2ZjLxU9zofzc35rB9/6qb1ZNy59d7z2rvOX8mDv
8AtrfA858tXg4JS8okvTbxkOEofhpX0atwbNc70DyLRkvfYBS+YNI1TOvLmF5HXPmGL4BI5UvQf7
/lBs5m332dNObLMtkoQ+HJZ1/BDdJXfol66H+zWeENqLziuA/auy1J/w2Wzu+GZPz8QW+QHNTyNa
5tFKfZ5+TD/K2/oxuc+uMcSlFXT+8G7CR0BQNzXkoN1pb2+yaxhmq3gZv33ES+V+PGBIsja24l97
XITDIqp9+1n/kd5iQRqXiwGJC2iNcJBeWfgyYMYzhIJXunh1wyt6GvUZDVS3XTMu3sO/X4HmI7y7
Y75wF681zDDEW6s/4dKW4ti2KIbd+BjszZ03L3OAXe5qdj5VuHxucJfYE78i3iHOY/voectgb/Me
4Rj3WNx7L1zER7BhgB/H/VqiyhLABAj/OgZzI+ZHMuymiEBkMYCulsm5DjEVxJZsYgUsHkhMncxJ
zJ3MnaNRrtatiyG+YxZCEEpC2mQiI1GXoswFEu41GKYvo1DyelwVGn3olchZag/JMI+7MBiQ2x3K
HYJavtY2zk5DAgd5o0OjvEOHDLW5X7OkgsaRHm0ntYDMylctLj9SoLqDiduiLnCjE5Pf1GnABFgk
TF1sVKt3QQWkROJ8Za5pjHo7G8NS4kSbWGBvJFqUAJCAcAiMQtKqEb3AQHOZNsUuD3FgiFwimO5T
4NbZag6Q9B/y/L6YYaLjmsOEdxbU7smobmuT2KBUs5Nsb0klD0OtWbZT8qG1NtEXBARiGApLqKIs
UI2jGJRn/pikV1NpMwwSV0xUSwBtcQFHDyZCGuJURpsRXrkOc31lV8oNgdotqqUpDSfXZARGjX3e
y9gDxugEsV3iHc+oXZntRpuQRmQiSyJDujLQK+O6MufIxToElA7ZCbXtC9ARgx2oDX9HQJYKQOs6
DNZBPoEjlJBC1NDrM99eFmWilgSu+oEZmIyDygTxlAqKr4iL2qfTXdtl/VrGZc+xWn0GHa5XEekQ
opjOOj1EXQes8ygiw9PvHAgXYp+iTibfinI/eViilEAbMmCSGsxhIKifidp8qiMcK9OhAUiQPFZU
+plWw5mr1fW9V1+nrQDxSugeCGqQvJoxbmLEQ7ITfmRBvNQ7g5ZIIOdLsWozCgi8zCG3eMACEhGs
ebwtVDvXVrADq31WdU6P8nN301V4TPaKDSpSBxpZEVUnRmo/OyhR7s4luQESjbOMMLdefKmUx53L
MtuPKy93yoMxE3O1aPB1kMBQJWvix41lhayNybyslknOWuU+FcmleNla4WiC2lGKIu1fe8iN57MY
XV3P/mWTPeR3qHW26wJ1QL9X4T9DybauIo9V0IXeTIgOENk8jabN4xXY+4J3WzF7feVp41uRWvWm
8MzdZZvMBQIG5s4C8C0PMOyqQaREnEAmFRxMmBZNWsBT7aFVirPKg4heAxjX5DKi2H2EWQ28SJ7q
UnsuywPkofKksSMYATJ7Od95T1l5OfxyzPn033fHvTxf13UPrlssZ/6+b/kHB6eu/QHAOTrbXPW3
U3+/si/lb+c5b7n86cpK0o3uxaw8i+cm//Q5Kw/8cnfnrDzydHnGX/7Sl1OfbxAHzJOPmCi4ld/X
/O3CLxvkX3aQq/vzx/vyly/P49vNyKP/7Qouf2J+n1vzCTTsm4TU5KLxl5AbmXyr+1b8p11YAyCu
9e00mly0uuwuc5d95GmLymYGdtnnsvmf6r7/GXmKb6c97+MY830LIn0tcUKwLmiygngqNgjsnUFV
qMoJqgtLOhJZdSk6coVTopDkFrydWRCV289ZWVsQa9Jhi2z+6RRyD5lcTiOLX67mPx53uZL/+TRy
v8su8nyXOgCm4eq/hwz9/6gVDYMXtM5/5nf+r/THx4/sx1f00fmQP8FHLh6kyDpj5+miA8uXAL3y
T/CR6yIirelQNBkK4uMlxEj/VIo2UIpWwRYBSQLLZDseuKS/wEeYl+qmAU/TtpHfMf5LH9Lvoouc
Bh8xLgNNclik3wVRY63UzcYwlW2btcROXOzzjNnDE2YotmWw1rISMbUqQIGqIUo7pk6EIdwp+T8I
9mr/dBmOZzjIZiIhjeTo3xFQs9bUE4KeyrYqCxEW1t1De+o+nEb96eUtlOVYZ1xXKqsucYmZq8gd
hfponHFxfzPI/WqtqH3jugo/Vk/TECTVISPapiWAWl+AWK6pxY3XG6etCttieUrNdDVhrMQc3zd6
B/J98ZrYp1s78l7TqQbWi+t7qWWEpfKc2LnR99dDlFfnb+8/X5ZpCgTYV0Fj1DBRG9csFUt7DXN3
8fy+XNiIvk6lOfVp6/QTQUDMXTes499oRegeM8fyFuNoIoiI3PG+FkNiZxo11BR0xjBVQ6Sl79E1
tWzT3pzQr+nRKjtqY1ofHWeT4NZxbPR8hvKVoU2km8fpd5LCRF2G1gBmA3waZHWiwJ0XjjdzFU1M
GaaXU5WVh/HESq4RKcVVMIH5sgv1U6lce2/eYTSLNFMHqnRATYcIgjIPCqSw/Jd3Qg7JNMBXVqd4
1bTN1qnSq5OGoqCtGugE1kl7pWbNz35ElGIeGGqrHep58fzgFvVprUx/nFjsM5q4WI+oSQSAFQYs
O5y0AD/R4xi709xVEfUslGEQva6U6tqJf3pTcmvGQ3hIE9yxPDSlFkaVTlh3DI9YxcVrt+vsVeMd
VIUVYV3Pj6mKCpXmxUI7ceva7oAdWxIj65kv7R4eVjK55lp3hDXVzg01HBLEGmSGvqWaocdF5M0I
vc9W/CB5OF4N0UtmMfEcGawvZyETYRNXS+YKuYoGuLZrtEsciDZDr50wJYs+UQUm4oj+NI7av5x8
vi284LYyDD820bMZ++oufgCU/TE4Wc0Ca45MSOHhcNa1N0kzLeYyQmEL4bUGaWUM3TDrc+r+iFrT
plFYxcPAZEIjzlwD57sFx7J1cowQNM96EAT0ja7FO8F73gR9Lda40YPMUOPThZD4VHUrBVf0fTlW
H7amrk/OrTY774EzK+vSQu9QCU8v8JzTZcnAzVcM9a4d22snST81E8epNiPoWmczyxDGOCAV0ofL
3HnTyodIy1hdy6foJlY/gr40/IT4Kr5MakhwKFNHdWMkw+eI+qdVChp042mbHE4XgaM0XTsueMdT
Pl51k9asccwybs0snxFAD3krpnAz1iw/xZn9x4QMmz/FGqH9afiV2rqJlPuEh18nlMNt+7RsuipD
DTxo1waI5WVsltZVfqqPVjKcCB6y4FZqKK94WKQUnWEtQ5sVcsUiMRWHKa3MqmJKe0myNiS4BeeZ
WSkbFKv6mCKWYDPB3y3H8Iaxt7U+4+JFVS95vrIsk7bLnzRPT7/sIusTsbM8yeVYWXcpylxtjfMm
VqytHDnkeg/1bhjNl+AU2qvLaELmTH12VuaUvughPvQrOeoYIny5DpcdNcGWLBBJX14GJVhchTjw
CAgZrwyYLR5pLeY7iDyJode58pzKvSIPzMQsQhyy+G34NNusvw9n7PeXK0H2ONwiXL5qG3jnZqXF
5yu8XNt54Hb+O7J2khcvT/9lvFfJy6UJyf0YazTTJuaHYPtnZ5i8XgqvpxJoH0MyYZtj8vEEVjv5
NbClNgzcdR+fblG32QyDelrByl7WYz3sw7F/jMzmZ9bd9KcpfrZt/Zhn6E0PeX/nVPOzaXS/WuBf
ZVrg22sh8YFYEuLTU5dtjZkFF74LrDFp2Fk1C9zrtK63JzW4NxVbX1kRq4K9E9/HKBTFtnFzSlTs
Car2Tg9cnP/y7j2FYOp0rBXaTW0SPiY0ZjFz2uCMfg19+HTM83dNda/GEtHaljEya8BiWdkrP9se
fEduIylkRIN/0muABlaMR5OqPXg5Rm1FX14r4ylECjHdmT0WdLpRbE5K80fjTKs5wqagzgfizRYh
eyeo7vKZ6Pl4asZlGbJuj+g7KzgeAvyqg55qNJUB9qkpoBZtd2pBFKgY/a6aENL1/6buzLYbRbK2
fUX0ggACOLVmW5KHTDuHE5Yz02aGYB6u/n+CrNVZlV1f9erD/6BUckq2EAQRsfd+9/NWOcjKDAeV
JpmpJ0P/Yfpd7g3XegN17H6p+3sZ9xWVdHvZdz8yD9tAmaDFamRJeiGe+l3f6UUrqDa9BCfR4K7j
t32/r2mzM7s9/pEeDVPJTO/49DxLi+WsxPZnMABmssC1U+w+eAtOdGIOtwIbj33S/2jG4s1Zlm+D
2Ty7RlM+GYNXH4URHIOMpS4aE3Vf5mZBjRJwgdkDKXfe2e+hLOigQnU1qf4YGnGdDa/tJFMc83qL
4mVS7aRkHTUbcRdnsJEDsDItd1jjoijqAHAPi8VKWljUA+kXJJlHXqDftvmDb4IVEhb1RKXi96Qa
yJVYYHPrH5avxv0c+TtV39cTteRA2OhK0vjk1cAYvX7njYn9SfavpAvFneVTC03yejoalfHB6m2c
5J3iYEOIo9Arv4mifpMT4iqV1PVuBt8ENErbv6o7S06X3McTwyHHsxjADBZAda7AYgLIu9qYKY1V
JiNA1Pa+9Ww4ke5xdsU5y+cDWwzsmk3KqF56L0U8782I/aYjI/otqr0lxF3dk6iJ5thDFZUZDxW7
mdMwvS20idxArKV0HS578HxfkwqrMQf00U0UP+ZJ8Z1b/DS4EgNxHJA95QICLraZVz6HHVXzuGo+
SvdaDU/4tOz8qXsqQnxXjUa8NoM62nhp7Azla3eA+LON0gC3EODT5ULaSN2nC4i7eqjubMECNYWb
DDvTzWCI/Jw00YMZe9x7y9Mg7ae5GD6PoUaS+dN0R8vn3hjQ0wv5wM7vlLkRLh9TdTTw2b2R0QSE
yCn2su5Zchf7PfAB/kTiDuwywkKvoLyjFDIQ8+tUt2DRA/XdKbPuZvRqXM16nyJIwiqGFccYCHqP
h8He9nQEXJCJ3k8pTVssP+AtkVJZETX6iX7y7hb+34OPZXwraQ6eDOeGjdMX+qYvJPpemoypKYCK
Mhi3tT9g0TrOD1MScaJn/zHEN9e1ho+Vj+GrSmKHaTKHEGoET17oM7uA1d1gXbubPJdFGPY4ZV5x
VN7wKTUHNGYghVO7abg5KPxk9b4rUf7UwIukLG69aAulOznG03yWHRl+1zDPZW5vpwWcbbM8iQV0
sS9Gyj+h+qrgjCBTs15SWFNgNOyP3nLnJzDukjC+mGb+cU7lmz+Zr/jFZ0b4DMjrFj77FdQ0Gf7q
QxRg0Bmm85kGkh/lWHyqFEg8MzkGd/CVh60sMDe3oyC/kv52MBfBJBL0s7RRpcxEU/qV9d9+vmzl
kr2UBKtRqY81i8wxH8Tn9V2hoolT4aKLFUyEHIBNDLophk0nfHh0oWXsIS0iKSiD+Swmyvbg5q8C
i2EgkMWOvjyKWTIoFoxMaNFrFHejWKKtVweYxNQhci74ZYDx373jUNXzGbt1b0cL1VPjhKdCtd7F
7oR3GS12etViTXuvB2+rcgEcgSUtNNV0sYyPiefxDfWROGa37PCkAzYmPU7fYGa7wKb3rVmGrepd
l/P0HnVLiY9ixcOEmAsWwesYN/jBZAil3GpW28yfwkvvzfaF6k228P8Kim4nuuISKPGGUwQAU2P6
aigM8QTVRgv39LSb/BNGpQ9kx5DllM6lxDG8Fkt/9YuM8pSt3g1D3meePd0uXXQ/ku1n0evsqxXB
KAyxFPtmpgkdrkt1wsbhJKqBNha3QSpitVfaFx/dXJgnr2iLs5qLLU2cLb8LlzHWF5HOfuRCeRze
mKKq8AZATurjXbhRtBTOjbeLCno7jUne9U4dnLpa9desHcvrROWyDLNrC5QC8Wv9LaEMYzthdwdI
LrsNpuWJbpT56ky+Q/crjXhF9q6dQasA4Uo78DEFIytb3Oo6utnFogONTaP7qS6Z993WPCK331ad
98V3uSp5gwCGiGO4CuSkQ2bSOqvm29in0J5Z4alkL7xx3BLjXUowrP0YgtPzsy3aqr4L5vhUdj4G
ZvohEOMbPZbOvjAZ6BJpbjCjmDmmY0Qw1LFzcTwK1GYYdlffTr4F0TQek9DPzl5TAa8HChQCRPWr
6QFvBJlsGRYjKCAeBv1gVN5M1ls/bXsLyO/6EsRXn0WKiA7GhdIEhPVZGkugE79+Xv/RWYEJ69N4
fZ1A/o/3/+0/tthGZPaChKevxk2n+z9Xrsb6DNZ783//uL7lNzLH+rvrr/2ff8p3ZuYqUHPsyShl
rH+A+ds1Ov/0G/1k/fGf/+0nM+Tv3oNf6w2gkQzi4KI0SecPpIon0hoA9b9/Lmrda6F//J0/ksBw
/uOdTkwla3BOtX3TmV768/1/ej1y+oDajP4rmS+p9vz6+yvPpO/7r40PjZatElLESn9mVrtM1OvT
nN5fSqLP+WKyKwhRdGBgrcmb+SfpFoeuiqz70cAJs8vmdiMI8U4pxQlgk1pf4fnhtu7zbpdFxUOc
Ro+JJic0aDThqeCcJItq24Csvsw9IEenK1pUiWF+8Yu22QN2QVGkf8SQHJSqgUDaiN1pP6rROVut
/ZLi13ZAvI7BqBuCr4RdjHRI9keYedaJtkP77CEUWMzmg0cLcuykx35o8nMaJ/lZxQ2dUjZrmBXL
zTKiP/MbEyJ6gAplcefmPHN4yFpFvJ+Dowft+kyf7jOB+AJp30BXpZ/5jWCTUAWstPpHSz+UNiJ7
Ng+ntk7+eFu0WMvZlnOzzyxkSvhn1oojWdwvNCuXlzRBv7HMxAR0S9V0E4coj1FXml0EOVeK2yEP
QYfrB2Capzal3T6ta5R4o4PVxtUxjIsgUrmNytpGbvuQs7BxjviDhPPaBq2azsym09mNio+1cD3m
Zd4BTWM8Z8Y43sx0q0H/RONieBg30IpLhmFKKNc16oJFbc7ejWw9LP7vsGLEPuwV4vC2PmIFDfnR
dO+MAdFyTUy54OaDEDzFFHRKXsOafH+XJp+bQCaHyK/M8+r4uD5bH+xxNjF9Rksgcuy/8IwDLX5j
2FyCYclEtV3fpeag3JOZ0UWfAA/7opR3LpzPsqF+OFvoGwjnz57bgGaLOsQu/NTrkUJ8QZ7SQZb9
699ij9TKBNliGJ9Uya43XQrnvA6s9Zk/jNE+dcFEgjGd2Th2537s5RFutQ0gtLMP+E98WgJHILyg
pu1akGx5aX1djspGB0HlmGaPWPBVknEEKlMtJ1cRUc5Vd2cAl0KJbnhstfzwLMzCOK/P8ggSdWIn
5S4o1CVBlt0l7THpXQOqpWsgY8/rT0svbhs5LkDvxxnbiCE7AzXOzrbXfWls+AGTtV//NTLmZqtp
uxuj8tOz9+93rm9fHxCip7L/SAY22/czNCR7KIKtM7MSJ/piwdbBfF6fw04P+vXB6hFvLZalWFsV
gSBIHoQEfzwYSQQ3ev3551PDQJ1N1F7iRLq8rC/0+leqtMcG409vXJ+uf219ff3RM5P4xs4gDfz2
wq9PXd/868egw6kFPt0MNOAvB7a+T9ltcTv3n7AIhCXVxEn2p0NXkSQEcIL9n47v16H8Orx6PfJ8
IHMWUgvYrK+MDLjASc3Dr/etz347vN9+XN/y22H8+qZDl3zP+/rSAFQ/RA5tnROqWsNV2YesxwII
Dj4UanRODpThh4qE89FW9ucqd4xr2ogS7SvpSXbpCV0vsXsJ4gwDm3a5hlVwZ5vTd7Mx1GbB4uJm
atx+W2JajOujEGeSjw+Ru8gju/p47pZ7zI/xdzngBGXvRJN9F+xzdz52UUxSRLpO5SOt4e50IvKx
ih5tHVvGX/3ykFS5d+Mvrb8bx2nR2DzzUHSAY6SwDk7vfwHuZF4k0NmYuOZAdoNw1J4SlLGewBl4
QQ7bsh2EbOPvDeshgtt/WcLya2HO/qchflWYqKtmsu5p7iuaoTkazfBYDsyzXZf0m5ngCXTM0ODm
mNEJDcoLd6rx7NQkksbe/t477XcICM5JZzp2Q9olN92UXjtn+NKG/kPhmhLHdPoasvYutT4Rp7l3
+ZzvFq7ljvk83IWQMW8Mf8TrzB9p4ImDD/iACzoS0cAZANsrzMfgIkd37PuB7ki1X7DOuqkD55ur
8DSpzfEE9j57EjhJkUEH6IkWAYCxWblbNbb3k2Z8llU3kg2eNhZGaYell9lGtOa3sW6/dqaLb9JM
YLE49j5Rn5fUjT4UqNj9QMg9g+Qyjiz/lZM+YAyKALaZILyH1wF0L808yrnNjwsNuoRgxk3fyebR
DLpdk4Gl7gejPIZ0jt+5NDmNyb3RyfaQmuEtqgZ5nvx5wfKJri636NW1+4p/uH8ehxmT9SChlXly
TtWQOnRohHjQlz2iYsPCc0NV8t7pCZeqAosXp132w6DcJyuNtC0EftyVvIzGaF1CMzykqgCkW5bT
Ng9j/65OxjdRRjPEQxp42GcD4usgZpE7A3sV4E0WFoIerBCLlcGNjBMbErgrsbHLCIl3+LB0m9Sj
hxA/MfSO82I8qjm+0mHXnyR2NFssHOig6JU4AgN/d2I/uzcdWk98RhSZNpsk3wj3OOr3gTGM+zhH
JIf51zeiPuykaH3IfFcgdPFPmYWw/X8v+v5/xOIVbMT+sVh7eW3b1+9x3751Xfvnku0fv/lHzVYG
/2Kw+hRkMaXE1PxXydaz/8VdKG1Ks/Zazv1VssXCl62eh3WdLzVkwualP0q2jvUvoQG/JhaL1Bcp
Bv8vvAhtg/fnUqDvW54ZeLZrudQCcaP9aykwsGdSg8pQ1CjHa+WY27BxbrxY2XvDr0JWU3P8LxaR
f/eJwtSoYcjFAkbxXz8xL53SWSZLHUf6RWk6WXz1LOR5dLBuGcO43/ypgP43lsK/1zr1F+SDAptM
koCloou0f6p1Rp0RLo3K1NECyJBX5BW9+UUt8PxJmP/PH6VdLx3T5QNNPu2vH8UaYAVVs6jjjH9A
luNQbyTviY3VYvTtnz/p98oyX4pPcqkgow4N/uOqdTJeWG8nBeASr9fAr2v2DQD0M3A4/+X8WYz5
30cI9prgmzzKxr5l/YYToUUXJ5aYb2VnaHkH23zxaxr6fHk3mdSCJWRF7GNOVtOxgZ7rvTd4V1JB
u0WUl3/+1sHfHYkQZJIDG49o/7fz6w2Fb3TBqI5BYOwBx7L8zk9zNL1Yxvwyqempdby3MIn+2xn4
myHkg1FBOYG0Qksl/npdDcvFPsOqGEIG1ixmdxLeQJ/O+FR3ZFN7xMRldE7L5SX18eOEdPLaOOi3
55H7x2no8vTlx1RmH//5bKwn/rdb15dYrSIu8HSa/7cbSVKTBRdVqmPn0AAR5e5RenxaZ9OSZvrd
j9689I0OsVM8Ok3Zbboqf5wzWhNUP3zw3flmXuC7yAg9yr8lK39zx/3tZcJ3k+kJs2eml7+erqVP
+zmBf3w0kFMeEQESL0NNm2cittHhjvCoGYvuixI0R/zzR/+H8kPfGPAQ/v3ZvykbfD9wBvZK6ji5
9v1oYrfX47pMC5YW9U8vk4kdqZlOx1HKbwkdiU3Y/ZfR8reD5U9H8NtVGbMiRvjKEZA3zm6EN73I
KX1dKu2BxpTwz99XmNZ/nm0EQb7es0K8EcL7bXBWYeH6RaWKY2WqvVd7dyRp3kcTc5LZHNhdUW3G
eHXIk2es/Vy8Tgx8Q/zxCT7csQsws+jN+c7nd9iN3AUhY8c2Amy2gr1qzRcV0VyUDbS3909UF58q
2nO1lJkJLkjSV0lGg3h0ovsab7DqrKJDL2kqXir+jn5/r3mug70RY3WoZvsDIJSNYju5af1zVC53
UP3orc54k9v15o3dX8sFBoTnWowVd1OFCBr0DTUR8zqOPA1CbmIrPuYWjZ8xXZFc0RJvLGxeDEfb
xs2vYzs9JDUNmJGNpnU6VQHHWJqkS7LyofO0MCAujU1RYPIk4+xUYL88h5SO0uWlq+llbn9kffqq
kQkZ0u3NEOwThwKIGocdIs537WxcifRdjycRMIQt0hegBR5tt/3u66lYnxkTLMImFu1ejerGm8R3
WAqkdof4XcbJQXjepW3R9Y98L2uSRxzNP+Zdv3Npy2k4n+vk0UnKOU1XUzNSBpa8xSvE5hen4QQJ
ZrwxAIU5YsJrJT4Xu38ddVnZX/qtSKHKDh29xx7jYOzYq1cWWvbC47JUU7mbC0i8uPespz906UDN
APJWdLZS1iDsLt4Bg+yDJn7vvOiC6Ax/jLmg3yQ278JBfQ/w0HMmvqqBmwZ1KPMFwuuV8vbkKxsL
vvElHlknBGZ+XcC8qILbOrbuVdVTr8HjBMfR5XGyfQbs8hL4w1MQ0EBSuNQnB34/aIPdY9aSXpIq
eg1cTkEZ0iqT/KiH6c4x81f9ERDjn+JRD7QEb0U+L5nrr2SZbgIjf7UXbe/JmWLzc52URCVivhgj
TAvHeM+w87HS4nXQggp7eqmh31IeAhERPdqVILHUWE8pnAQqEowpavObMOofswKn+YBYfDMHjE+H
SsUur8irQRsI/PiOdAHxEtuLhSPalHG3r1VibNo6fU2z2EASUqPEGN78hI8TWqLSyGA+1Nm1eius
nfXgYqe80Ya/3Ffn9ei9jO83WcOTXnfTmugreRUKXUNNy2/BPTITv+OFuJmsvNwgRKPbl5YWhvKo
F2fblFcDwiN5vuKIOo9xygR6cLDkFeHwYjep2rcNrklZSvMeGcizM3FsGIH0PADlzt5liKdubYYT
4wMJTmSn9+twRIf1nuobdykYB42Rf7ZF9Oh19AmGnu7G01MJqJT3UU4vQc69UpH2Ioxsxxc7Zp2y
KPAi1qr9rbHM+6iiGwtHrtduYB8B6oibk/rEPH+Aukg4rKetQS/1cS/QljCEVORspglAQtrNL5a+
UJsqMr+HCy2v3qO5AEXovf6Jjov43atUTbslf6NrIkq12bPXZK9G7RzrpPsKlWIgXBoHhosVZa++
obCINKeD7FmygpEt8AQK52asDfuwviHoD1E9cpN5wwveXTR+GhzWJDl02+ajLD4lZB2C+WFfW7/G
n23GV6Y7qwWm5YKfGgopzKnvzCYxtlkQXsyecxNALz+MJtK5YTc1ntgiliB1nDNvG0GU7CkiXnzs
8rbzJF5kru8uWRGVc9yyw+10jcrXoLux6I6F5h3gkBZuqzrMt+FlcSOXxCknRvn+sOsGBrxDbk+0
5QZ73lvbrk8erRbbVullsprwTTP5WJp1PnJvJYcUh9XZAAkiuvZSz2A+4LYUm0g5GGlhcGlMCqKD
Sp+naKCQUzrFLsg5cblFy5bBfZXHnCs5zi9mPmL9pgfkunmB8/KulwNI0+9uJOnn59QwxXUdaKq5
M3/UofkhjUv6GKzHMdS10hRLqoG2awlp4eclmrtPfVAcpiK6XQd/X4zV1oeUiPQKI0EWgbR8taxs
3lk5pR46IPZzPRIvM6yR1lS7au7feozAdm4lP9SURU8j+XArsMt9Qrb4JqcH6GaCZw+FvXmue85I
1NLtWBfnDnvibVNb32TfuttwgUZnodpAUiDga6S12JojY96OjAMtRAkXULuHC2PnYyZGUXRB+TDJ
+Kaxo1tv5PZxDe5DinjbIcLNp0+XaqsqtRUzTd/UUhme7byFX0navwxOSVnamE3W05byMTQSbsJG
VpdSyXhDDkkw/N5qv7uKnnlrZs3EQu5NmviLFTUnaUAVonJUkr0/qb3t8mE4Ar5hVl1zCw87zIC7
n9euyvV9uHTvpfPSNj01WIZLh6fc1g7EaxbP/jYzycVAYcM/zEffk3PZPc965ReviIOhBHrjEWcl
urr1nsgR03dEOwRJARCc2ZA3QYbbocqhaFduTD0+Jr6IR7KjRaebXNnLhggIN/3bZBbThmbYquRL
pU71hHfpSzmx2MVh/wHz5keh53JXXsn0Jxu35RaNaI71Sool6xTk9gX96xY+j5gv9/jiJaxtqnVf
yGq/5RO3re2bz97omdulTHGDXfDzqJKAnvyRZ1wV2Bz+dK4JD/aOAvStuOa2E+Gwh99M1/fnyBeg
W6LyYycVvbdhR59wSmHeYV3cLjPo/iU6t4iUuMPZGPTcy9uyntxzX5JDLj+Izh8+lLXkRFXtRSz+
97kYHy3PH7+lkb+JMzqFo1l+jXa9CYq4M8aPaeWch8FG4GLRWpmOyWe/Hcw7tFHj2cCNKUvyEGIB
RPp6ONQ0r12iejK3VDrUphMR/PMcX3Q7rr4nAQ2tS51mtBzt6CB6CdBSyBlPNDHlzwlL6dYkKTct
9WnGbxMZTn4w66WGm7HodGQJ6bGAu1Q3hrmVST1vZzFjaSfRW9kXs4UlMkrkxV/XmNxh2I8l3vO9
d/DbkLbmYmo2uX0uE3rqG1c8uFNTbq2qus9kl1Dj9I8qVltItCVIhrjYIed6sZK5OnWZ2tYZ7UZR
0T+Y1sCbPZpbRRvdOUV9VzsQJHscu5k25wG4DcXNtO5+GKO89iWQsUl0e+oZwWFSxZ0bODU3RfYU
YCvgFi/+iPRD6S0DpXB2r2ZrbFSI2C6uUNWGg7/FG+zd9b4jxWOz2Y/WvhuzfpNX98CHz6GHuInG
wArP2a3ps98aJuczxTAwBhEzOQbnbLRgmG9qu+PWl9rNK3COQ4GecYJc5dl8YFC74GaU228SpB/7
QfT05cLHIj/IuJx3btC0jK/Axx9S60LpTyc1a+LvXY3EfKixGiqRyF4acutzfaYNEjB81LMiTZRU
2oEULK3U44AitgLmUXY4ynaZt0ONhw5jIMuccKctyzjc5NQn6VDNcctOyP6K8uj59FB6Hh4xI3YK
rZlt6hbJdUC/22HsXdrVw3DTsMJscRaGFKKgRhgGOIGInZ9lhN8wmmc4cVJRfWmUSNcdOrdOdq6M
3+3Gu+UezFHd6vSyXRFkUisgvYu16RQ5p6VZskNEnoDpLDiEdIPisyzoYQap5Uf2sQ/sbcyqcJgM
1D+TiC+B7G/sMHrO0Z/v56H9ltdGiLytiLeFyL5WeRdg1fK5liV91mKgHtqyKeqS6OCgpvY7+ZGm
pWRP9Cb3YTJc5Nw+B36KjKMgURvDY916IdgkmgrhbflHfyK7X5Zs05HCbUqLQbDoLSV02AG4dXCH
Ghh798B6KUWGQmUmwjDYJrsJmtVZ5a96wfyZXaLqGAFhS9j/pBXDh3vduTGdT4MrblHeQ4XQqfrM
g99nYbtVGTXru2CfJU0iM9p1zTFjEkzi4LBuWzNKJZHC1MdqP2EBxwpLNJMOndo3xfgwBbLdmF5w
MKyJI7W5QKMBlZWO/PWcLLb/sSqrB+akT5UfXdetbpcSZvqimyC0pi90hYDMibonyEqVeOtmvndj
1q+BOuidchWKF1SON1Qpo40szeGQmNAcEuOLy9zBJBgi+ozK3WJjgMd/geBLZ036DnELIEgMNCvK
w3sjB1ESlPyTGit/S4vnXrC1a0o2GgXKHqsGmW9sbb9pzrGPIHkO94re8dShxX5wev4+uwu/J74r
QoMcfMGN21JotupdbnAZUx1s9TrX0uuzEPs4BPeJ9xy26belMl/ctAFIY2evwuH8j1izFlgT3hgy
SKFrVhtIrxBAiEgoBnByq/zBG6br4rkfCl9eAzKHaFGYljr4RPW1CvUt5i4vMFVtLZLcVqlqN3Nf
f3B1GDJO2UdllvUR7ni+t/x22coW8eBQng0PuV9U+9MuTMovs3N1BfGlB/4/Q2mlZ97IJzS19Zk1
Mh5+bqm68tFLmedKgi96D+Yb1YZ4zbOg6rBUdsFX0R0NBwxI4lg/R2jU0+TfBAA2inzrqxAMUcG1
1ofd+2AGKgscjEW0MNCKL2zzXo6AcyQ9FhuZYOEqpPchyYNjpliprWJ4sotghJRjHSN7fKLifpeA
5XN7jxPPzp4AbV8kybsRBNMu7Ycn/LnFpsgjFE7VRVYwJtx2uFuEeFmvQZ8U4Q545THu9THoebWs
dGyh42Mznj85cn7tsdC+UQiDd34YWDceBf2bNUq28+U4ecbVdNlqSZNk9cJ9aA3aCFgfhGirLTVs
WhdlcdGbKc4T05MOVlW63PXus5cGDQxNqA66VFlzT7Tu/FgbJX0zMw0k3b0gDTFbNMjrUlpW8g79
p3X+w42Gb2P17MB9Uf0MzoExUtrxQ0BKzwYNUPX+VzW4yQ2dEWdrYbM7e8mrrUP0kXYQM/y0pt/W
g7f0mqMcxqsoSFSkLFJWIt47CQ2r4jeNrCDPG1BSCtDABzbl7pYBnyXyGhbkUqzpzi+sx0lrd2N7
utgpK6bhUpgrtpz5Zz1h4LL8mcIvuhBmvsmSqAMaBimnx9AGHn7entlosAkm1gPjT9PMhzWbXEfM
dI371fAlyTNBeJk5851el3HRvkH699YM3NM6qB8qtuy9RbXCo//IcVxWgC7edGE1g6v1d2wxgl1H
JMwI5jciO9kVEbau02a9axedHcNu64fqOpeKOGGEb9d36ueNtven27Jvv2YTAYieaNWnMhl+NPXw
pKcSfVXjpT/Kyn2d8vg1tb6nZbaJWoqbeV4yzRj3M2bwZlDNWKTztXUKYmi5e6JpenK9j1kff69h
1dOOw1ZdRKzqp7Bnylj0ORnCx2mZPuuvKQ2dU2ZSVJ28uj7JTM/g2uvEZd8KokmQxGX6LLg7akmi
YnScbDcVrFxrbcDu4IGE3cS3CEH9weJ+qY0WnGP+hHx9v4zTNoi5/Sc26uiay9NUw5LRBYzUwoO8
acVtapL0GsrPs0wRYefEHTrhA/3yfXbIasiRo45b40Sp52CxSfT00F4fkkYnp26SArRbbSbwY+b4
KHN5xbWoIC9CgYmCxU6O04Mnc6rOOs8Vf8zdGYmZ8OniHxl4OEfoNFLRIoVMbqwZBh1kCL0T6HsL
nqpLnj0j61Hkzc+Mhx0UryBSr0MusN0enqSrY2tGpZgKupQk4G6Sc9OaPksPiZaYxn54GTstDWFW
Dzg5qeBr8hXpu/hG8nBXN+Mu70MQURYbv8IqPncDNV59P3QhkmTZENknBFSz4SPilT9QABAL1fT+
EAfuo2kbuf4nVFFHNFIM8fX2a72PdkiT/Bpqh+BXJju/pTfsfaiI2eYpzyE8daEO71nvhzp6lxET
t0trTz8SFkk/OzVj/5RDRZ+VsIEC6v0BPlabeJgQM+pAkizsGmlFOlWWT8wMJVCDrqPA7+v1kYIL
wie+RwFFz9GaLjzrR9i+kDCYDWTE7q0Etj6oiORUzAVxc4ZkvQgmUjJ3RTyzw1FHwlNjE1ojTvBT
fEBVTwwadHDK5uRDK0H1pqcR0fu+yXJjaxEgm3b1GEt2k2U3GLAHr0gJb9ya6XVIn2lLoAbeMsXk
bv6jbAbrusae5SJ3SerH27zlFHVe8dx083lMgUTMYW9scDy3ILp7r55VsGO4RraD8rV4X7M0q6qh
yZNtrZA0o7f3IZKCzopZ2kpSk+tix1YR7lnNsHUJjZGNBbsUHYAxez+82G+5nJzHIoTXB3Xkzadf
b9sUBislMvQ1k60U2ejG5twhSSbtxB75pgweqhSvGD2VzDruVQE1JBzqPzmTfNdygsAPQCaQRUjs
+D1VD8XMEpIuZJSW6nO7dPfKIPQOq4wgKneZUFnebPojbwjy7taYubQZ1evalkm20Z0n3+oWYJhO
VoPiZj51uTFLOwMQBBsfkgvF6gLdaL9tomBvtGxIhJuyZvXFa4Opmz+jefD7y3ovt4YgRlXL/bqb
W78oW695q1yHuZkgj8xsEeiLbsNrlo5xGCKRPEZW/dT66ltAgRFU/8WazS+hy3ZbUQQIo/yrlyh/
a8eIB4fU+pkTkA6767E+VWWUb/Son7KnOqNNwfABWDNCDm05fzFC9irK09zJx9GLLC4Ammc7Jw7t
pKAh/9KyljKVNgJtZYHdW1rcOrQj+IqgoJnBYHqfDKdUe8LzA12lTG7B3G/qoPis6g5oRbFHiDlM
PkMLCvi+KME71t9VbmA66t6HQ3UyTPVlieghnj1iXejx5xbP6FOZeRgkynTYunN+N4pEXCZz6D/M
ZvFcZIC0C3c6Zjn5OiPArmR6UgEaD4/03SYxDWzIZ0VjbGU0L8hLlsm9xXQEOc5i12fLztN7LBGR
L+bbfhL93hzqKwYBNJTlg9pnAlN3SW/bTkW9u6nrvN3nFtuGtJ/u28Q2cT4D4zfAqqZzmqRSGA5H
fJ0/Nr0NACdpNyPbbcKj15LWuW3oP7tOtncL6L80TH/tqkDnSKP0uCg/2Ckz+1TUmXMYezdDRzqK
A9Lvh3L0I2vju+YTbSaY7K5thNqaZ3UVdRe3PqUDyFIxebfrQ2jxrP9SoX+6ZSyAWlsf3Mq7pY2M
7b8ZGCQ6Stvbo9B5pDdB3q4PMu/lrcudM0ZRdWoj1d26OUr0REY7OO+r2+g2tkbyBzH5Yhkz01h1
1JEhZLYLs0AAXjbbfZvn31vTELd9YX4pFQWFPE2sXRHD16o00mJ9SLLwC2zsYCfsGv8hxGl/elj/
LVXsPOI6Q4Rf0nhezSfOpnPbFaNzuz777Uc77oGmQ+dJtP+1g7BoJ7UntqEtsn89KO2dbQW4aA+r
oXatvbVTDcPGbBuvxf5orwbccT3WgCaZBWhvyTDpLkZMQseg30/2NIGfTs6FtvVeH/oYl+9G+32T
qY53v15IV19w7RBuaevw9YF0v/j5rF9NxWnEwuBPO433pgBpWyf1Q2CYFPeU+dRmlvlU1UiispLU
YBzKU1yW3jkTybMtm/rsdB2kFSMpjgbOToi87acK1XAxmeqDKZszL09XafXxxs7y9IQvfE8issR6
0f9/5J3JbuTIFp5fxfCeF2SQwQGwvUiSOWlWSaUqbQipJHEmg/Pw9P6YfW33cNENw0s30IJUXa3M
JBkR5/znHzwS4avWfJAo6R/SRFehDTU69LyK9FlDdnukx5JNZ/EwxR3cngdq+xGgvbmfeI3LT/O0
2czqGJJNXuUehoG3E0+LelzNUj0ulgX3rwanuPyZQxvWe4N9b2l3c67XDysmk0227J01/WnpdXGH
8oDW0EbIk4yg+/hDWRxEXOdu0Gzg7+1bWSUfxgxf2XY6kxbAMM+X78btLvzuz3S724+x9cOdSJtC
E4yxp8D3UcfJZ/by5sqqnPiqlLvZw+J/3L5cvpvH5BvAGRJPxQmO08F8ju3iK2PQDtuPoNfLH12+
6Ln37x+xdUIlWKgiZNMrToI5gwCTPMvklTf4kI885aLuFSe+dbs8eH00Mm3ii7ssvziOsGwiNOTb
Ig711H5Dc4DHcY11vAXbclvAOPzY5x6XpsNgZdew9GMevyh0tarfg7hfS1iO16WIBfW/xEVovnWG
NochDRxutl5L2HAMkxMVDEzPcOmN+Ldwry7FLcHucdmdUiRuVvpQbvHFY267un/RKxfbblNH5G/k
g3cwrSYz/DiPMNETWIbp9JSHYha3iZuFjBLFMer3ysnJ3TK7K/4uBnj2SG7VtnHZOvLMrHTvhqxP
rvKCcMwUPR0ouKZTRFS/Gpi15+VwCQ8bLQLF6u3NxCKnxrh8q7sWJn7o0EKgiNmvotQi/oUctct3
ly+R1f77x1QqgYDU5eQcToujlgPxHOP5IgO/ZH1dvrv8mYyfpzhaT6DHHufcDDyepBh2dgqlkIjc
PhQQyned0b0uBpc1dTiil/FeJemPImlwO5yxY1DtcjTi/lnkDnceldqy6GHOwwzwMMXXUeqexYDB
vo3P2bXyJCCdHZ8sWp6qyIj1U/p75FqHzLnqMv2Y1POr16jvBJu+5DMVo7GYR5L0aCupQ86LoISP
F/NZZhPzuRQFFwEid3oFhtFpGriH9aqLFpxg7D7QUdz0bTEcEHOo8IvEj11qSNbs5MpTsgg7NBxo
ZEYeuLZDRkUetTvP6X5ksnzvbPedxmQnDQRWGJC9k1XwtlgtJtndYxWTflavknnIvI+15LR9AF1A
jfSVy5KYcc9fc2q9bKG4HVxFYSRw9UumAJDFV2O8T9mQ22xmb2swdzSd2wLLtby1X9PC/Nmu/JKW
LF935pibhpTkOqBGQ5YvsUJvKxP3SXjxO9T3d7MywL3QkGJfWMRUcKSXCX8t2x+Tll+v5nltNh97
wbzXLtu9XFEb6Esvrss6/cEudJPrSXvSMNYsnEYdxDDci0aVvjsPJJwUaDZbzQrNEb3elHLArXXq
M4vDQBcXRjmFVLPt9WqDgDOK+srEOP+G8lgazOpaRwKZfCVbI1BkT6PTEg7NTNmai8u8LvLwec3q
Yxm1D4ZOkLhD+3RB9DIv/tqgoPnSUMHK9d2y8nsRkaOcY4Uhp++tR0SD1NFsQrfQ+4gG0oS8CrNC
o2/BkASAxGnvc/L3TDt/Sz39GzJZRLkxPbNb4qKNmNFFwAzhYIOQoBIMwEJFWryJxtV2R3Ry57/n
21gbxewPnCtPpyuA1uQxFTSNLcbr92zCbl1ja+iAr8xaHquFXkUZxEIYa7ubmZE4qnyn0otoYwqO
sxJ8YoOaSI0Lhs1jNclk2FF1A1CkqK23zuByKWNgRmLgCnM6xYJ2lpJng4W72zmzmTJLmsshot+G
pgtF+cs2eQiGjJpQd45pjeyV2O63OrONfdf8tF3xNhN47mvTBh0U+5XtmpI/IyVLu7ahsfz9RTE2
QtdfLgocUsPB4wb+4595ebFApwskcmxL4/sAnajNaVm3t5TO7o3hXK3TMfaIBpgHN/j71xb/4bUN
3cbDyDIgQOG796cbYo2yBOovjmqbeJcRiBEvZCTfJTCDJtBfi+XRhi2Chc33jZrvTRN6s/SLsehj
5CG4aFHZUkcwUu5v2sI7zRaQz9+/S/svpDBPN3RHeoTGkc3G0PCP77Jq5yq37JzHxuVdJj0Nott1
045tmGYSPQoEFyP3lT14u9iDVwVlrJnyr43MkabcxRKjCxgZ7r6mI4Zr8GZuvZxbwP506uota8u3
AqiQZ2JvCYqyOEteSVaiuL2/UBBjfevbNziwb6zb5ke2OA6+0zSFF54GbcIXg2A7cJBIi5FGXuSF
OmQcuPE6X+Xbu3TNRGAIwyhuboubObOImZQFfgwj8pPkM62mu5+eXTxuDRs4z5vdTo9F2+H4PL+I
DWRM7eYkK+rb5A13TpJBzOVbMSf/5Lpk/oUcy8WWhjCl7Thk9P2ZsKrmtMZnYciPqZ0TQKlbeHIy
68BIofDbbSeDtM+kscS1e4UDkVeIcTOsWm6N0drbs15zHIAou05KZVyo7qrq0+nYjdqh2E7uZQLP
WcvCKc9JDH7SeuOjFTEAVkZ9vXZeuR/19atctwAAWCko7Zf9BWyOExALk9CYMnmLO0yglAFenXLr
toFilQKSZRN7f0uPosNRQZlC1SUARM1s07ODvgEz1ATrkQS0mGHW308Jg6ncmJCQ1AXJc3TEzLTf
SqEgCq1kLC3sPG3kvBa9Q1W4/fek4Mtl3jpon0U2qT2Yg2b0Ksyq/hcZFhtcX5aCSsEMiyk9JHr1
NgjgxtLUD27SM/LSy7CKR93PTGcbjaTxfqr0Zwo98CoQHwtoLhct2Q3EEFj03770+scL1q60+hZR
7ylR2mcteHyqilzyOpI/jZFyD3Epg5GcBkuHV9bhXNAy7iV9YDpopbB3TdaoPeMSbBQydVJvwsyW
8wRtys8L+V3yH5kQnON6ercQhVOc7SNruDGVc1IbScBOOSeQ9B3NVnuNS9b59labU1wnn9o0Pw55
Pd4tNo7QxkDa7DjM381IQtYgvSaf+vZc1N3z328Nxn84UYiRtLF5Q3TlyT9bpsUDHBNL6/KjuX3k
7TRw+DNqOO9D668qrMntBBEpjBxCwOpteLcNzOqNSWdtNKqmL/6Bv/tXxrdn4pwmiE1jFbG3/mlP
7Rd7slVKpk0h45+qzO4pn08b9F1MeDu1C34qXMd6Gr9v1KvSLd4ivXkxXfkP1+Y/bO4404GwIZGw
oET+eSUP6TBGdlWnxz6ZCV4YWFUEJWSdIoUPPjNM8V8trdq4yl92y/wlhnLebfiGvfHH4FP4HdaM
QRm5T/qQPgkrwUmGOtZP1fwPTFzvLzR5z9LZc2DIb55v1p95uBTYFmPwKTkSbRkFGlN0mBWBPnaZ
70ZoMj1+3KEydULJbbuq9KtERNPZ0a0WaRrwjZdeL3k6hUPqliH8CRw8NjQqRZ6G514agLPiu9BB
zKsH7zsiIQgP+oS+iCuk7dTodacpn5/R8tc4+MOKFWUbA3FYuPNL77tHLyT0R9F+0/KiDS+YeKyl
nD7tehQE3oP04f1BFIlWvCjZ58eiqQYMJNJkz7Lwe5iVz3Yp9nbpEWuzrDfeSLQGZr4nDc/m2FL2
OWtZNmajKl8YxrpPPe2lVR3++9B3eYL1H0sBWZeQgg1zvFBFKzA119OeEga4OmdEIpL70WZDxgKP
SAe4UbFZYh5gaidPl/fVEH/JWh8OtnkkH7MlCMcF0K7nbN/YSKPttbluPKUei4UkXztntyqXfj62
KWb9U1r/Vn38XyXf/n9pY7l5UP5unwve+rf/8skx2C+3b+Xnf/+vN29p9fl7SZTx2//xvyRR9r88
05YW+p/NMBICzf+2sXSMf+muDgnVcGxhU2VTYf/bxtJy/mVRyQuEKDoEf/wl/48myiST13GkjqMN
B7rA4fJ//Lc/OCJ2f/r5D8aNfynXHNwjdX4R9nj4JNrbnv07zVDvZFBFZw1re4TKWB/BEduJPtjc
BH4Z5/Z1eMJ0MIChJk/4wvzuQv0H9cRfJQxsIbaU7CMen0ZeDozfvXhdSZxsdfjQIHbwdvy1vyqm
25JCoj/omOc0vmt/cgT8P77sVlX97mUHK5Jjm/Ky7Y+BmIPybtAOaAN98tSi7koq1v0/vOR2jPyh
bfjTB/2TcgFvmTZy6Y2OPblaK5w2PDnDmOYnxTvs+99/PMvZFHN/fDm0S0jwHIHJjWUYf1ZndbA2
snhEkRL3UwSe4hwcy7ybew+pduU2N2mXJ6FZ0/XbXtwHi5lnN15J4Zs4TElqkd84eP7BY43cPU8u
yWhLafoTFqM+vk8yQLEFiajTB1Kt9JfIGY1dneFiSHQjvZr1MTbebubG78zJqY4VspSgNcv+kJM2
FeVNFCbZdBdhwB6U2XRj2UZGCddlgQRbDOwGUzj+CTr9lPS1frJq8YjLuuWvOvkR80IqBYOEnWmX
t7idJSgf2qCy2pfcg5OhpfOz6SrMBBbn2+wU0bebIRXzTqj0OE2rHkaODhMKdruRdMbRbt+6BSnz
ar6xzwNiVcszQkZ/qgbyRQt57uzRAfTobpyp9oWU5yoZTpPof5m1dytgv8K8MT8R1t6kingvMT6D
rQYIHm40Ob0sYnJ8B0rcbs0MvBoxRQSh9IcJWyi7m2N/lSPBd+9DykFvL+a8W0cLYtMwPWNbpnyl
2lc9Bh1IRO1XKZTkRaOormH42bM7B2Z9bPJf1Nafpsb/N5ncCZHTC0G530ECUsQOlgQzrg+1UR/U
xOC5pQoLuWzQZ5YflXZGQ1OGfb/awaBgohQG5TmkW0V8imXVrw78nSzFhm5YPvOVMDvbZFiMo12L
29uUJn4RKQzzQHTgXX2aZvkcqw9CaN+GrimCBZEIkTGQ+JhXLnmGd9ikXiMyMTTi7ESF/6dpj89S
lZ/6VEPgJtRt+z2lOT/ri7xb6nvGqTiNdRBvOtBIJRnlYgzg2sljLNmu0JVzgGr8lboOLdFdrymR
NU5ZTMGwcZdKG0ZCYWL4VXZcNVeJAB7mVyf4jKcZMRDthPWJYxQD/T71rZL2CWu0SJC74GTpV5fz
CcqO6Dho+df4HIC6mmu/E0X7IzOtGXFc9+HVLm6ViTPjspufy5y/jd/Yp15ARyxinjmx2r6HTZ2B
tM5vUNGTFGNHJA6t5HKOcQjvQNwUHlmFdpMzeeM9w8B68Iz2EQFp7BeGcV2DM+GK5hWhqcPpLsDy
+kIPQa+3mQTPDyxQqgrE+fVCTlqkQ1nJG7K1Fv4HQuYuN9rDBWABHsR6+Z7fFft1zx7PTGo3ifag
NEvn1fvASKabWIkHmDW/Pb6VIHIoaupfRmaP1DPFQ7ygOBtj7Mx6y33MW8jKc8GnizQD+tNKdhXd
FQMaOz9tz828VE95OdHkSQYTJPwajR37nTaGdc0E0HI8DVowIa6jIPV1dqh75fBZaNWAjks/jkO5
Z/leOfjunQYdMEmZdjjm7X1azaCKQ3fjqv5Zq1rU3QOX7/Lk6TkmPi4xLHjgvQrBMixSRGJZFoVp
G8Wh3FZc7YBzOpB5k7036mTMLKzZxhLZcSRDawCOzeMY/UC/sjrzWCIA0dGw9N/ElN3mwvBXi5Vq
bF8QMML1gOY4oFzae/b0PDpc4062zH6rNnC84aHFomyXoYVxq5hpqwb/ePweQVwPBzlt+VklCY3N
zABPShKzijWIBtxweZzcmqDnRbCZxX0aOCp9LszvbcNIijkv7IfSfpA1Tmc2CzLJ0b/Vy/deKWRI
Oks8wdpvrdjyL9tRrm+2W7m/lP3NIMEgLzqYMuJDMfUEheLBjq3PvmOjIkthDAqXzX+egkpEj67i
UmTcVGsVn9Tz7MWeB0PRfkzM5UA/9QwdmFQ7r35IGVi0pPcObfWsibzdQzdLqf/JwNseirXfS6d+
wR3ruRmX5xbmS6BFdwyGMDvEjMiPs/l5KEn4cNJvA2xrNtXNMd/6FNt0dpi2PaYtX9tUPjdVOMbK
IYPR/MTX4VlA5mXPNE76bD5MVgFqWz5sTsDe6gRQRpnJbuvY4o6uM5er0/K9NYJM6JiE+bIpY9Q9
zDq08hyt3c2gcymIklZwjq+7hMs6b5v7zAxbOXACHNxMsXohhyeebIKxOH/8dpnB2TROTejAqDLF
Z+po7J1ZigLubhwOzdp/X/LjPLJ/ah4fLXazDtPA5dR57et2SZaGI4aYdkbIrKYSo0fM4tbLBzS0
AnR1SM6XBx4z39fNpr/yHHXw1rDjNf3F4BwFNT04Xf+TExmgViRhm3HDvWiJQr0rHxyru+Fof03M
+EebJzCTHevAsCu/XjjGB6cLDS+NDh60qaCHeDO0xftq2AqPZ3Y1GaEIYy7BrLldNwZIj/HdlIbR
NNE2T/mDOzF0qRVxzr2KMh93k4dsoRWqvdYI3RZH1URet6piCSXt4htT+dBWLAoxT/eIsW/RoNw0
ldSwxmPT206+pC8g4vUPlkYKsKwTKDdQH+c8CrKRkJ2cJD53elazU+4tib1PniGF72fvayM/EHMi
gqTUVWBUOpMqPkKf0C0lUoXa6kpYoh7RPrAomAItzx4ak8xO9ZBdVjsoVRI5myZxkMKhXbqrdnpa
Y3pTJ7/rGeUEBch84M7uj7ZxGBcL7AMTBo2NM4Yl/EncxVvY2zFxmzqjj4BD9aOTa6hK6z7LhMEB
OF/n/Fv3FdnUUX9UYhQvRMYGmIoeChy5tSgbrqasJ1qXIB3ZSKISS3G9akzgrAHr0zS1Gn+SP21n
Y6LVEy81i9fJwBgOy+cqgUqLcH8ga7kJ6ykmxamdH5I10dhjrbc52mDCIkZ+NMEUguDH3MHkQyWV
y+Us7HKfefnTuILiC3vFq7Mo3rU6Z2Ztr5wVIyMf+OYkooIABo2liL+ks52ZJZw7wTvCJhhnLCB/
D6ajHzsPgx29W0uR+3mvvWo9QuJEW7gay3gEF6hjZndzOaH6FAKXWPcE0Qo5FXMFt2NEUGl4LWYU
cHwUhdUOqI0+rC5s3RY/rYakcru6AgP9HmtsPkRaa6G5ZiHj1FmO5EN7Bv6ghgpUlTbMy3DFwZQR
N1IDtYyxyvTIYPDX6qjqjK8mExhm6aN04dGOT24/WFC9tYDTAY5zors7/iV9iTO9tSYtXLsPdrvp
yh7n69jELayfERpiYPKUGUONJ3D0VjccQL+9ibSBjL3Io7XcCXycvDl9NUoP/pY+xbi9F6RSJQm1
QV0zzMSCFnEOFlia/qJt+om0V0cbx2O4Kn0BEKwqhjTg21lPtA1NKKxB62kx00czccrA6UfGy8Kq
iC02jND0ok1rQvmjRtxq59m9tTbGcApngrM3I/r8lJIVFUrnNNfONgOVQQFKeVBkPa7zx+iwqKLE
wBArK05swBQFPXNmt09JdYsJ4u4FmiWM4+HE4nLM0gxr9XEhS8LP+QUNDQrJ6ixE0DEkc6IVpiaM
nWxhhD5jcynnj43EGs5VAaWI8ACG9wSYbVtuo3kpBR5v/vJEsVGkjpuyXqKbtLazwAOdcjDNJAim
iJdrY1LkaA0V1AprU2/0iHDpJHBqMxZk63GUXs9adF/Ij7jgZnd2zdi8qm5kvhYhnBVwtnkN51qm
4eJGTWim6XvejwU81JQOBBq55dla6ElECDS3VDYuqoYI80zURXa7d+KOkx4teaAJEiZNvHwYn4cF
3ZcPhY5UgUm+leUYUGydVrcd78t0YRuQRGnF0SHiCN9nnU11NfUwNjmIpzl/pysafUNsM7rGohYu
24NmkjiqVMyJvpD47U5EO5qqovWR+0oX36VArtcbcLrb2E19o751UtQ4ZmJwraJ19FWSPyodN+Zs
jJ7yekgOntEMu3agbBEQWnHu3hIChI9pFbtiOWZBLc1rK83fE2y6OduYkYrSHwqBdt2ybmEQfww0
rD5xBd4BkVMfurRbwJofZSyQ2a35uZWbM2V9MRflvkKPQ5jEMMWWHdGYmBz4ej68FPb46Cim3Ubt
cF2i5BS7LU8B0P1Di9H+6BhTmDjZrRYPXyhJo1AqDH4xCno29SLZo8+cTtSotxvXTRToPFLX3CyS
x+aqo7Tojb2mowOExJ2F1JQ25uIobrJuoNkgWC/BDCugU9gjEOsOsRPtMX1CKde5P/rckEFrad9S
5TwKNdp0EyWZnuZq76Du7a1EUTUbOCe2DMXUorpDlB09+Ow3poy+RTdFJQn0zesWaV+Oqf94hpIJ
t578iAg+3RgTmJ7VhKQz0alO/PTurD2J3jD1Jm+0wtjrGxzBMHNHtWJaL5479RC3vW+2ufQnKqsa
ZqzN8ATD+iDzHLbwSV5TCJcHxFnEuU7e3bQifkuBDJJhIua7ays/N1133+viSQrrTnPnd6uFoEg8
Cvc3vs0mD3+slmq7sKdDqeZ3V0qPTZF1ZnR6HU5ECuxmt0sCri6Pez+FdZYxhLNiDF4njBxdq+02
vQVdXNdfz/223LJ2OtqDHawlwdXoQb2t2+Tx9PLMn4kNnnDoO4zT9qRhIAzpgGwDUt147T1ukohu
DA8qALulj3yMglIzz8M8nlaNWj9p4Hxyq5I6DkAgjpWrSx9blP3YgTegzdNg3TN7ITSl0tcj3tFX
9aRu+gJTbI8UChFR86UqDxJrbQM92asZZaFdmT8rQ4WtMebnsSzeHS15JeM5T3+1Ot5qVDU7JZu3
GjEVO4lxzg3rjOT8mpl5uLrzQRsbSOw52cUrQa7LcrI4gn2vrciHzvSF/Z/nF7wQXLn6qS+M2NCE
npZaPdSp9qbi0tlRZ3cEPTQcJ5YPzZAzjTJn19neY5+MXUD4ib3wxLYf6KGYxinst0VlVAcnJT41
dxDcYGnt1/UjgVuEbfV14mN79p5hxr7TK2vyF0sxoBP5t8oCOcR3+BhFUGiIhLWHi+zPvWor/TDK
79rsVIfVlsk+Mspb4QKBIa+GStIXYVmlMtRIAxzSFUnp8Fl26nEsk29OFX2vMgIzMRmgZU8qG8sX
NlXi0E0dUkyZWO0pxZtD9VIERWXX+8gNcVqj4Jmgu3hO7re5u16p1fSLmHfA1b2eYdIh4LmBlcdk
TK8zLMuM/VCY88kirqYsbPdobR6Bq1yPdZzdaBFISsZto6o175VW8C43FjIc6127aNbBokMJnLzc
l0XzrFfgJzO5AtGcrfscaVoQq/Le7ix2ZtCkcFG0d/1YER1PYY80nE0wIpgHecx9Dz0JdIhNfNDt
7zZF0t7YjDvaofUda7CvmLOf0ntNd8fjkqAuK7MBdw27CbKDU9UAdIrLheaTGsmBeVCskFygzx5o
johTb4zoXEQz9IooKMq8QsxRM3NxnWeFwnW/9Xe5bKCdNS8CBAMVd0JkNttblrmHSF8830r4BI26
hXVis7sUyXWRUf4slnaudcG0rNu0xjq+lGvmj5hr505LkMKMusnEZHpx8hUisRWgYqhIa0FYsRBS
KxMi5/PK6mBFI5bP5/Fm7mdoY2myiXDW7riUC977Rj0fNbP1sfCakI8p82XInOuhmab9SnrAwcI/
9arOIZRmK1NdXWmY1WePTqyVJ0avDyahL1fEw+fRttXnunPWo3qvYeHOmiOFPHEig/kZyK8Zo9Zo
tBifRn3ugmU135OufZo6dSccfPPNqPV8b0HDZEwt2TWOxXL2bqZybU/DVGDaIu5wKJZX8yoCC+OE
gyo5XctFZ9adADg1V2w4NPbbWQ0FAk0hbVqW0DV5Hgc2loyUupEDIc/Rk2Bam5d6LQ/lYFFronrH
q50W3sBkyBe2SyXnRPfIloJy6kxiflhICtv8FtFIPa/LHarcl4jASOjvuusXS3JWyO382jHbUzNd
9sXsedzePJJMMmc7UNe2jg9TRNTwKAglbi2g1ka+RFCyQ4E5P/KPD1VqP4uc56zL5+KMB+yTLKQX
TtsFFLI9YWyLMrh294q46DhfLLinKIyZ8LaQ3JO9kURy31Xed1d28NYsrmmVd3jfu/m+xIskm3E7
XNorW5YPiQZqSEYNG/lcU7EQaQnSxpUhctdmJs9Tg1Amr2goEXZYhK36CYTVZRy6wNqerx6C8EG3
3GVnlE0RTjw5haZ1tG+/bKQN51IKxN7gt0UVdnGaBDnZJGH9026N6RpBWbHMW+jNqS4NHbNEwMdq
zVgrRvFV2bjW5kk27KWkLI+Gvg87g2eeh3vGitL5kEMDKFjwzqCm3RSmdjdmLcyLmfwQAyXsLAhV
Utp7Bbswzp1A6OrNa9G7THFbHDmKjHP8amtfYoXJ7xRswHGHYDWp0bDKDC6FOTJUcHA0TAVuh0ty
Y7T4I3U8c3wUqqxhekhNlJGYL0N2I7Gn8fKPamZ/X7wmO1TPNSEMpaMif5Q6+j+nqf1mpmLLIyTY
g5x90xg9v3PKa+nBEKT7wQoDWRYqc2QzotKenAodOGpdVGl6koRrROaA05akqdsgQR4DVb2JJ1Ba
a3f5zXrvPnXu0odzw+UV+a9pmjEGWcqHdHmDVZJh3qtubA0BcmJ47CbFe6p5pLxUEP+7FTLZIL2d
cDYQcAUbr6cGi3pXURIzKccJ43nqLW0Xw/feRQanhDFstTUum61h44YNAN2TUE2iSTmWT9qHjKKr
de0d9JTkKS2JfEDHs++ViVhXs/ZyTDC3USe86N8aiT99juSooSXvZPRuR+k+ytxbiqu9x3h79eRA
WQBJNbbRQM0ETBeIexwC4aveuNZsYOym25cd633iUxDI9Za3AvmLx3YKNjrsurBuxw9PACmnRnHL
ZJfsXVzi46zDUOBxtjefag2If9bCXiJ+qxzOvJ5gL2UjNVRkerqD8aTh2iDcLg7GrcnA0DPQZfIQ
V8lJtrUBMpDU1NLmS5STLIDFjisWhjaD9kCF+qZEtluG5QXfhWvmBA+dwWY3aWcFq2S3ivZtzhfl
T6o+omZFcDDXbwCDL+lsPq2a9TTlxT7tpxuNmeMuN71iFytiyXni3zp7/WZp1U8LP54g19orrxv0
YIHYDwAGwV1joK2Swu84LPHp10LIbMQ6GD/6BqKpSr3rkmdhV5v1L1PTDT43+1lr8gV6hmG8NovL
ZSFBh6kmXWJuAXjW7ORDuW4KEV/C0kcFxb7QpvTAheMX9Fd6ZHGKNFlHHzOVCBeTm9GLQjL+EF8t
Mwb8TuxL67G2Le8bQcsI9WgCNX4LZk06TtVufmiRLPSSMYudtTZhMyIN2tPCkvQ9hCcHXYchNLml
46ssmx7qsTk6zvwqYFDQaN914EthhhEgzDji6b3MAT8/whUGaxL2DQ5R683SOS+rtH/opHggaKV0
gq06hVZ1m/QT5DPIFujJ6Nz1eKDoRPpm5xwzCYq63aXJg3QLUE3iTa9n6J3S9zZf5tsO6TABQPAj
SnjbmUXvty4NUdGOgzbRq78Zo+k+yBxEDwfCLKjsRZ0E+v69HfUIksqDXn5Oo/deuea9Jljm0mt+
wtJfuDt0O+4TFBFeL4MBTewBo+QYvQKF0QoyXbgQ23nqYTeBKW+NbW8eZQT51mBZFaaBCLR8cIue
W5ixQc4Jmby5Tbc/UJY4hvOEj/Bj2wwAqOOUBIs6XwqWBhP1nYGj7pXUHroqI+G9ce7nDOc2lL/q
wSbQwURIORnpvmv1jQ6evmRDE581gvT2hFXhGq8nV5CPoKi19rNsJutYWPfAAumhjezoqqR2ISOB
UGlMaNsyfxwd9Em2O5zqvmgPaxdnB8s4ZO6q3UDSeUqW+aPDiAn7h2S5othrof+TzzHj5w3ncd5F
dPPDjFGh7GoO3ZgbIdCTXK6Zi/IXALB9auVziW/3ybRkfNRe8KdcjB6ooHXPkQK/arY69XIWxhq/
IBOPMAA4DWb7NpYc2e6Q35ob67gEVA0LedOYpABossKcSjlPGMV2rGdis6SHG1zUMRudGSPq3LzL
Rg9jAdr9RGS2hJvWJOn75dHVMp8WXy+kvsubrQLdCC2T9lUYFoWQ6V3rpXuvG0RSogq7Tdd4j0aC
8EFUH9g2jK/W7Ny6ow6gsK1z+pUvs+W+i+y9TQ1w5UZ9DXGCUp1f63WY4mSqNnFsTg6Xp2EsvCdv
e4/1Vm41+YpZDdBFU28VEThik9V1gFsDM7EFILT3fFsx7oW4cYRDya9UnGYJPgNBRhDWgPMiggxs
JUTmvXkTY1L4eqEq3OWY5VQAmVMmO90Yto0oqwiKAO8oUDIP1jcTYPHs1Mg66iJk++nDlPBnwH9a
Nd0NvZVTecWfZwMradm1rwwi0tkg3zyoyNmD6MkaNMuV+oQ3Keg3sJYjZZQMKK+hfaL32kT52CnN
+ldqKCP0Es85j87Z6O0PvFK9s9nFeDIJC+sPB6HJ5buhGw20oMJgoD+ney8iWnBwq9ovKAVSnSOi
j0fcikxL7Ehiq31lulWgLeoZfhSBkPnRmR+ExprN+lIin+7UrpqX+ry47Nax8SLS6Ip5JaLeUWMl
J8AUAtbdHVbj8QkCXeyDNQSETND1cD4eW22+l65O2ItXpne9XnwWFqfMbLcDkALC4kjgQpKZh1ZH
1VJYP+s8mR9WudBKpvcJyMw+XrOPSncYkwqXqY2x2cpHr3LUHMb9hESp8nWZcB8Zp4Kq0bmpEoJa
Bg9jij67hWBNpPk64umVNi9VHoFG0UxpZ8TbHTq67MfCO2dNDtmVbOntVOwFKdk9KYf2dY1xH7i+
2YcDxncHp7Z/TQzgpShYs2hSfElO2v8k7DyW3Na2Lfsv1UcEvOmSIAF6Mkmm6yDSwnuPr68BvYqq
e1MqqXEUKemkkgA2tllrzjEzsv1ejLxEu8qCNmknpahEFjy4fYESdSvaYBk8gvG7bbpd1GCCRRdx
7jhHLLSwfsmy0qH0/zlji4Qmk9DMi5TeAmwlqUVfI/QJ6jB878lvBOHV6NYGAZicgG55iYcM88eX
RV/eFmpKndR7i4YMDxr0mJajjg0yrVVbjUJ93RjaqxzK01aM84kPxXE/o3QuheW+yAKaSCkhI2UR
H9OilJ1MLls2JPU6V2hgSV73JvRZdhtaSrEW4d/Ute7ZWOSbPpSXMjtWkPixshQt+p94MrceoRs8
ng5K4Ri5Gr5eh93NXAXHJaUWaoDfe5UVqneXOZ4VnQoQzgtuklp5NgufyTZwVDce/+UVOUrTsPV0
2A09yAlck+YBI2yzK1IoXE1LBS9JJKdnNBJ/xF7Oi/1plRtd5aQCzU/SvvZKPH7LNETsFsj4Vqa2
5Khx9kzgaG9b8kBxiC4/Fq41+swejpSF9TL3HPgD7I5k2RkimGviBPQkIlWHjm1He1doyQrqw4hB
M2snpJUGsZlzY9ZfCxHQjI7tf8PGxlpW9PpMYyofDHWFoVl32tw69zKFTn0aOISbupsJSkxCR3eK
1V7aFlM6s7DkVTZ5FFM4D/mlZq6lxDgVWIM5dlhBvf31CxDGeqtIGWExKA3+75eyyACTapU4maIg
obXM6uP/fCv9Q/7q1/9bNtVEUMH8L4TiLSIvNUGswMlijv5WuxBcAoyiYf5no7QJ10rk3UW/0DZT
drhloVmdkl7BBwT93eFkky4x/1soUHAwW7wBS6WQyDQICsuVrHUsZKR0RP7JCirh7UGf8mpBLql3
HA0GSya/Z43xFV9GX5A2YZOk62L0TkXdo9a3pjPXEG7FomVcayvDDOd4g846QSACw2Rijp3N2VlI
95hwhBgBzJemMY+lULQRtsX09/l5V4kFfTKFq9cTZ5FYe6FXN5mGqD0qipc4iBsqCf1LhOWeiLru
IOKvdXoT7F/MQYt9jXLwK7VZjwSYOUo43Yeib9f09bOl0hJikaaDY4XckbRAeC5jJTiUeQQdqxjA
CXDWk9kypRH4PUvZVaEXs7OOH9I0J2gnzu+DjDCDkInthO6LuRmwoZS2T03u7fW4uI6xQJtWbs46
2b+LXu/RnNTVjpoUkaFTBwAx6bStIAtMMah3Nwq6v6WGKZTfIjonQSQ28m9Ki2zSteTJylNIL8a6
17yCx4sTsaVSWkK1ieAWzm+6ijzPIgPiASbVsesNYxFQOSQGr7a2dPE3pUh3uSd2sMEZRcPetyOE
9qT16Ej6RlZhCylYH/ZgUWF8HduJHZRfN0dFlFNnmqDHUEaznJq2GtUHrb2j0ok4eGPTD+ViQwEw
PAWi5fbJsuFEus2F8WvMzPgJQcXCzKRtF/jDJqvRfoQB3eaSNJ3lSIbNIuuaDmMGbvI4Y7Cj1lqU
CaC0tg5ofRWxv9I9XSYKhfc/LorPKcCJXQTmQ1H0VCYKurjw0EhCnmVIXaBFO3XQ1kla6Tj+9NQG
uPGNBwRPO2pmi96dMeXfkYJkvx8/2qBEVhSqe83QdvTebApDFCMlhfAYr3pClhes/Da7MYi1ozpK
HjtopL9NMKlX/WwKYXtpQ5Fjt0/BUgSqpoiIvuvc021d6o1Nluo0sDFjkSJJBA16VF6Vzjh4ltrD
hUsomnEgdyuIGJCLxHADzMTadp1nEVBVB/gLuAyGf7rxLV3Z5WJecwax5rgRb3KGWFYOOKbNdax0
2I08OuxRcKhL1TuihyK1VI7EsyF52QpOcOZOdHtQuEDfafLaf5CoQ9qahImGCixeX0ETHhTYmJ3A
dh5Qz3BtVFrrldCEt1IVwBpXpXhrrXJc+ir0CyQ71bI0cjbAMwAe1siwkTwOVCpvGPwsr3rsOcYs
0yiuHq2qYoRrYfHoe+xNIe5kj01JEwn2ZPJIgkFMpYC+sFgVCYjDOnr8RZWXxyp4pBaKaE6K/Udv
pL/UsEm9DxkigiSyzDsTEwX5ujDuyKsg2+GDPeOuh8iXy1S4kUeZFYrEX7+Ngkk+al4urobwuU10
HUQXvXWS4mgtlgKZW5q2CfW6P3q+2h2JQ+mPfUY8URvQx5z/vCn7ZlVYaUefytAOtdTsqshwpVY3
H5vYvDc9ushsek+GPrTbeG4vCFK8Sk3/JZqg/SQBDlPVrw1bH1SJuxQN67wPq1XdQkc3Ox6EMOSS
jdbtg37liKuk0ihT6+qqzOmNVqI0HmT2JRRGYmUVN+mbME57UZTyc6RHvTMVxx62lZOUsXGe+MRC
pO8zP9paUZk8pBrTMR3glNqrxXxGyPaas63rxZWxA/zmsRDREVQLlBJqps2CHdAfeVBRABdWVRjo
6AKM7qCpHd2T3sOgOzWKDfLmofGjXVPlkwNvj26NFp+Rvrtt1UeQCnjvvYlJvuvoJ4Oa2Xs5wS/N
tPVKAnco7LOzYzvFItC8wjSGNBqp9Sodq0/Tiyi4xfhlmbX9pMB9nbaV3WYp56NKozc6n2vpkix7
5KBM7kwiWVfvSxyB+FdKun66M/kIsRCCFQgEYM6YAXwmVJT6jB5jw55gKGrI5N4rmq4fIjabHJqs
tamM7U5Se3VBwLBxMvJoT+drV1d4IlXPzNeFGZLfSyyhy/DT+GCAqIYSEeu07qFSHwYDjlE2Eq2u
GliitCTQ3FbXOdMPmS2O7EOCCVKECaKZrd+dhNLy7APYXSgUxZi2J1iZ5bjlKCT74eM0ddODTxlh
b5RoWzJF9A510AMqwH7QEtWwRRJH5s3MziDIOKj9ahm3JWlfAzUBLnLaJEEzkf4ryVTqDqYoEd1o
6uuxb9V9Enbs84gF2aozTxfvBfQAcQSlAoxB1+QTXUGEqoryhP/pa0yqO7GEBiNrPOkFzfJBk5SD
MDHjBjVZdjWzlpsAHoIbSa22raK9SGAyDTzyiQerPyG0GAymY0skCpW1n7BpHcquOHZP+UB/ZBSt
cRm2gCbUQe13qsfRQzZOjQqDuA5o2LSFnG6FoBOZ9dv9gLxsY46YPSIzh/LQS0d/8rp1y3ijtR4v
FTHIbxzrJNRG+q4aABE0g1pRu+9qB1zRinYskQRoIraaIUAMG1Hi5T74AwvZOyVjB+LdeRxSloZK
Ul3W0Ge8oS95oMw0M8GtjIpYSTgUKjSbdVaaiePFSrmyPMRVje5vWzNl8SyqS61wAsYVXeGKxXgi
ZIFiT8NAL9YjPywmjZtXDDJbs+6HpMLHrJ9+HRy5k4sq1QUnKCfXSFKfcgEKgk5z0KTqF0HH7la2
WrJquZ51IhsHzUCOm2SdvopFztGlKKMMF/zjhE1vX08cL4iNS1cpWQ+oPCyqhIjxln2KbryLokfF
95JtPGUbXZT1naU3+zHSGleNojNxp1RJEl/HdKO2GyPsOQs1fiLt/LyVdlNHf7CYF/9ff/brF3DC
0s6bLGRpWjVSrE7hFae6obiVXru+BvUeGZuJxbCK1io4zI0yjOIunP/i11dyRpuf1Ke5Ig5a2jxA
4VMvXeNouNZ9G6WCvg2nBSpR89I998jdb75dbkJbOmfP5mv3Ye0l2oXBE/mzeFop7Ka2+shxQb2U
DAR11V/M8eC9KdGi6S916VhoCfE3UVYZl2SFBtZCevG7Ne5Ul7RbB0PpB39wyq8634qMXuK8kS/S
R+gg9XF6MTDgx0tEdriHrEVF+fpu7MP1dBDEteA+QgvKI4rci+mURkvrRotQfDc28jFSlso1fteN
tZrbRF6KzgBS1s4+i1tMoa08GMWpC2z94j+qqVuX711xYEKoaTGyjtDKzHZSvRqhNsp264OTWbQH
lNEpOcIZBTsbMmuII6wio3DvJQ5SGPmhfM/FReumhEkaN0H44NIR562VewxpNV5RY+o/yw3CEjh3
EDyTxXBUkWnBBNwWYORv6ZVdt5ptyK8XkSsyd1zwkLSb7DF6FF6RElBKwvawyp1WWymP6nsi72RS
FwbC4L6ag3K3tiANEreFAWW4Ps3ERbcr9+jb4FhFr91b2i2US2CbZy5uXKofg9M/FWBInoNb+yit
K2WJ1PYgUJMGZntlVUNC5HDilFbIRTqcn4tiWSWoMBbZXYSs3yyEW0RGNMiFbtU1NkGv06nu7Whv
ASmaqT6UKyGALftoWW+na+9if8nXNHuEaEV3a0cwAc8GpOI+fZRO2i3rl6p+aWUXQ513ULdysuja
7UAf4ipejBtQN5mBI5BJvWF7+QwzBOYUteFoKezTnXmgcMxB8hZtkmEeAT4njtH1n2jYdWvYg4fy
RbgM2wSFvpNuppW6uyOcXAUHMkHLJ+BJCGqoJn/UbHnfiA84ikfpc6Dcv9DsEpvDqWKNe8UO8cQE
nCqbvFhJEHFVByVGw6J6tDYB4ut6aWxIwhWVTXSHaNJykoXYQpGZV9Vub+U6O3IOR0swLgVxGzwm
s67a5omQaepXdr2XF9HWvw53wYmOmhNujHuVnbVwo/u259tP0kU+exv2pjG+8ydo2PFXtUuXTIM1
xRJqq2tfZd1Z1C+1nT9XO48y4BPUQ1t4ABVLgnSzaNwgWKMmCY7DW7KtDsa5cN5Ap9Z7xSlWqHJL
27SHp/gVQ8jVuKBxyZ/JTKMW7a8ASoX+KjCXzXf0DaEC8QTWV0SIR1E5N660o+jTvzKVKe/0+WZB
PQpwh+p3gizvqHBjUGq6+APfCbAvX/M7CMUd+Fj11uzMHrmDK73Xr3N4NG/0SjiUGxFAJereJbHh
z+XGvErBsv/QF3ijnfaUXmdHD1LcaSG68TXpXeFGrShqeKSUg8SbupY/6ufozaNNtTIc7TIZi+qp
gHF65Zw4fcORbhI33YtX5WJdAnhF9cLbTBSQj9whDusRhKNF/S6oduOw3chWtIn0bbDNT/pzvzZe
vX21853MLb7rdeAto/dy7jQtrHRn0D3hHwflB2cJ/69Ln27XGg/JJaHWtcYpntyp2z+LsOdOkWpr
bJpw2rgpExDmGdRA3754UNHrtiyJC+MTHec4YoA59khrlCWpgdUNz0LJWsOggScJ6BU6fGZr7D3T
hadsuPOL4jF4Ewy8Rsv6gxPrsGrGBepEmrEgj1a1K50D1McOOBjiqQmo52EzmDKYOyxNs/ZhYZ6K
i9hQJbQ9lqwQpKdjaEsE0Mjr9BWRwXe1WKqEPVcPCCKH6SxcZfqOD9EdPbdAKXiRpE6trqQDVBOa
cy7dWAjZ790HkOFDEdmdDUBoL1yHs7WfTtBWYnYMB2vvawePlOlltBfWnBLxYSg3VkSJvduzdjPO
xot/ZUl4MTbKp7CvIWIvwBAipqTlxQsduNUjvu9hEaIUXYona4WZYRm86N9QmC4EAwuUPF8IBlQB
LzJU6ZG60tEiLNmhkWttax+dwhIBsKjYxE6a1yq1q2/RXwnb6JXYa+9B2kinsn2L9ukTeEmqdh56
ZSgqS05tyGRym9/kzSlhKhs9t2Q+FHtH3dSl7W/ScR19W80j7HDT1nqWTBUyw5JGr2ABnLR5s1TU
tXb7Qv5u4dJSQlMBJErcCAdasKisR1tBLEMDxJ0uQQYEZwE/2W76ZbAykGZflHEhr5tH6yCJTrHD
BKkZi9IZ9rpj8ZpIJ+E5XjUuW3f5HH75B7zH5qfYbXTm1PMoLdAutLaROuiE2QSpH5nb7Ohxplxi
ee+axdgvCfwk5mbZBav8mL1Yz+zRpX0pLAxjORup36jzI8f1PrVjTGrKOVYXFRkfHFOadwvCLO4e
8VB5TAu2cNGvfnfRCWjfJXbt1EsfA5BTHvxF9549ybfxOaWN8k7pJ9iau+yYqqv6JXgsxlX9wSs3
Z2/ulHfhgbu7lrbQorhhRn/iRkzlMqzt8BYHhI9dIgDE0kamjdZQ1uQp8U4vlCcx3OrmatjMKLxF
50oQx1f1c+M2KHdN8IQL/dMjVGWw66VOjg6E9EP33YiuR+1LphbkZI81gsFldxdeJu50t+o5jJ3M
XajQb1pl40OyS7Kd51qc/Rcw2131XbUuLTGnKFvG5biuP7yNAhw+XINH1lyhX9d3AOX4FzG9I1FN
uXk7DIrjSg5pP7v9SWv3euDgxpD3xnfO2CayVFsYB3ry2qVluRfAe9kIibXH6tIjk3/P0FyuwEoO
Z2HtI6lBWWugTCZMdcWLmTmFY7opQcLTiRFWn8FsSPAExSUNK+QP7S5pbBMrUraVH/j/DQFg8pLq
0/gwdDuDpFe0ldB/8ExCkQzWZG+Y2pYze6hf2ClE+V1XD2TH1uaNg6TQHtiwFV/VQ2NdmwiMl6O9
RulGujBBIX+CN0dRMHuoT+Epw1O57cuVf22f4tKJabxozFEYh2xjY7JxKT5EyHks+o/aaVDwqaw5
FaMM0F0/P5YxzDaIfsR0LsKj/2a+ygcmieQrunSvBrU7t1spr/m+3ATbdte8qA9F4ox0hNGUXpU8
wLUPKHwZQJ9O7WJVGq712qQO1OEu3eXKcsxOmWFjASSwwzv50zX/LF6LAOcGDBJSe9iaf/naCrtH
9o23K1W/8JaNz3gXsWERgoNKDuHgLPguFs3aOFXyQtxSJr0RZdvu6ivdTu9JIHTjMH3ne/2aP0fm
0nPNm8/2a5s94kFdkrsBZiE5FKS38rCwjujLkpeVp8Rgu5TSskKBskzu7OOa7M2HoUVp9DBQ13vi
c2IOxTzA8rWN0XUDjHmg4+YVT1p3Ec7pFacMmFO243SvI6Si74g9py8WthJjxA5+JzVKbyc+oVu5
1pw6tgJJUPTaj6ZL4hK3r5uW2kU7oKOPHsc17HL1nYEvbLtky74Vw49NwTx7hY1efbX72pZ4ZVie
UNUhyH/MmKq3nsu+xU4v8U6pbG2db5O1uQkP5r7AC2ayC14aB2hk8cp/5Z1Jdl2+LbDAqE4jLoqr
Pm2LaD37bWMU7KvKunlYYxht2lY7Guli2FFXp06huh4OPlicvBHkulxp//qvEhMWO6rIxliS7WJg
qI+eZE/554vwWgyvYAW7xC6fqTqT++oBmGEFQaKAkJrt2VDdBrV0zIe2WHk+2/omo+225M5ZnzwM
VtWYbTwHmg2Jvof0NtzNcNG9WmTSbNVgQZX9E86udsPQQndSUu3pXNHyW5dPostj9CAhLTm1h/Uu
YOMnrykEm+B977ygAKy7tbpNL76DyNZk/twmm2Sfv3Xmwt8lN/8Iaya32Cu1CHa+KAQ8qO/0ZziI
smE1V9hkrD2KZX8RIxbfhufsgY8tncVX8aLcKGbwY3FHcUZ4wevToUhGzr7LbR6usEteqd1xUEi+
am+HgGTust/8T2bjVNiiqGqO5hOG3ffou3IjWnqbYqV+eOSY25LHmY898iI/WA94GefUw32/BSKt
2fUq+Ewjelich9xmgUrmudpGK9Yoxkv7TKmA9bp9pvTRlMsKY4st2/5JfRBe0rX4IY5rgJBzFMA5
Zj5E+Mktb94i6ksf1TerVl/aJI/ktd1vgs5WVt6Ht6uf/GoXIebdyHvBNrYpNrfALrtFa27EdQk4
iZmIN5Sb/Y2EXtAW1hZjkIFWwvaGteZYl+rS3BFzPpkjJFhiWuc3nWMZIUb74I1dNYEQ7C4Tclbs
5H2kwOcvvroCleWabRP6bFZ5ApIugbJPPrVnRucDOfdO6lqePYS2tTOORKOLn/QWEF0Q2kbmTr4y
FKTwC/VV2ItuiVF+Reh2aDP7k2O/FezgwLAa6lW0qbcBFvizdJ0nm1kkxhnO2EhnsuKo99FhcKjn
+UdSxp6fS5iipH9XNHQXeM5ZGMtXmDsgudfqkYHDQwou8i74wv5qPiSgjL5hz32wCAhXaZ29ZLcx
JU1wqV88Z9gYV+YoXgrjk67bXtmP2wij8EsMuiFZTqRJL4eXxrfbaQOymeLtGC2DDTti7wvlOMd1
tLfRl8oRg50RqCisVgfsVeIDs7wPnnxBLRIPzC0/5m/I0a39XN8U6PqsvAf/GvA+Lbyn5Isx3D2z
hR636DHFS3hiOiJ8Q8BytqDdVT/VT9pL/cT0GDyIO4wE53LdP3F2VQ/ZXlobu018EVfGc8XbViIo
zddMnkyWgJHOwb177V26MU/FHYGaYI/oSLdz+NV6fObA7hHCsC/QSZZ2vRZp+dHse7S2jKb3inwB
yjKEczBj2/3NfB6HnWV3R++jH56ghQmpo4lOrnK2hBvbuMYRLjFHv9nhwyGOhDlpIb7ML9BwLPtd
8e2tNdmd1DXhcwPw4dL1Hf7H3NF247E4MQuiObS2Ix+2cqoHALkOd0DcK6uahuAdj3GwiKkHZY+D
hhdoE7JQ0tw6zttnvITvGduyYAWqFvqjE9crJvAngYl8Fi4sCtc4FG/1M3YKmYOndBHuobb0tabj
VWpVx0AE3VsJjEFaM9tfX8WDDocrLiy7nsTINipeacT7GJpe4YHy8JS4nyg0gDva4ZUNxHgH5Zc/
jxFhpXFTMlSseFdLnbmKKtZxPE+eHUYYppQpeRYSpV4bjcZ16xCytwQs8KVvxlsch3T8ItwlIXsv
VMooRPv2HItRCdGTzxMUHVbnkZehn3+JkN0sWzobeLwnBRlcvVelge3SkP+fXwazOrRgdpxYDxIS
Okkfb1Q2lEmVlFvry/rKaws+q9Ca7QI5F0VY9AmrtBA4qfz6RZ/uiSH4Ds0FipgIjItVU4VsHwLz
CZFl5QYFG3N0j1gQKTyreE9RclCiHadPUYtuQnz2qVj0MI4RDUhYn6tjr8qfcizWhKtxmNPNi8f1
bkMSrNAytXZecubyBM7f1px06I9fSuEdvMYjikv1W8xjz5Eu17wqIv5jHkSryi565ZRkyYnlcbgY
dRs7E1YLKjM0zrziUa2fRvBuy/nr0BzgUYf1pxBFNysprtVQPzTCFM+R8st8SKBmFpRQx6exILyv
Ucn37PS1NBrnePTdQpCPCgdPq/MeMkm9GgRmLgxZW8T6yImFiFQ58S4ezZ1V35iPRTtp69hHDeQN
072f5BOPgw1MrnrUiYpPUyBE0ujgqYvDB4AtYWt5AY6+wPWUal9nQ71pcVkxzyTJpjLYuhqD2wPL
O1aEbsDVwynula3Tkbq3DNW5i1kbBzOxhl2Xscm0OoqBpLPTBppUxwJ/NVI0XpmyQdIw4gzblzz8
o09Tq32rPcJHGOm8bm2y1hK2C63YbjGwH6My4DQsmf9IvpV+YzGaiJcMTQflbkn80B9AF31I5KwT
TEKfVPgQOek7oC85P3rhpk4BkaalU6nRtlBkFuNq/Act7He+y/zTLUkRTZ0OkfoD2mMM2tAADK9c
ole/vUG1xdqndBBRxRBmgZJX6VS7RLzS/+uvccfSb+QvLhtQmmGZGs0t9ScuTaz1YpAHqaLTks44
wFNfETFh9Gc4anPNBDV9Wh2w4R1I+8SaqCG2jXJlo1r9P/Ck0nyN/4XU+fVRDFlRVcviE/14AlKs
iSPy0Mr1RLAIUSmAhRC+ApKYXOEUnPyC/uQMhGH4DnTPurvmldPSYifc+eM/hsPvOe/w1yS0qIqp
arL187NooSfJQh7SKy8zDFURC/yMFSBE8S3Ai+bBaPzHk1D+NABlLB4GFhNRV/Uf4LqYjt1UFELl
6hnlPqNP7wTfo5Nkp9VODeJNbr8hNa9F4QGMIUYAJ2o5sLVHDoDLJNkqCSmkCkU0ESst+Gf2+qrG
N3nxGtstjquqejTRgBQjylSg7qhOWlrgJeQIDkSIw1ah2Vz+Pr7+9ExlRTGwyJoz9erHuB4hq7Eq
+bVrpiyEOniYhV72/3h5fg3SnyMHoq0IlB/+lmHIjKz/wD8R49iQgyRXbldpN9g0ly41dr1B8bvh
jSkowRp9dpkKqKO+xRe9uRki7YD/Y8C+nlxIpIdfXBfnfu+p5p5n7xSm+mU1M7OkeE3K6jCNADQK
vXTE2juLbfCdVwCN/36z5BnA+/t16JosWqZkSeoP0qqlqYPkywrHAYutqW/k0Ap0NE60WsaUZzpV
QOdToHUDtCdxLiub66xKHn2pR+AIt13Xhy/fkgn2qO71zFyA2AkMo/fPXmpW/3hH/jh3KCqNOxYv
Q9Z//f1/3HaltvTcIBvJZWQtW/jw6HEK6M9QLwjAuse01GdP/+ug7SKF2qWPAI6azCIxxX8Fl/9x
+laYuEUVRT3C0B9DgOxBURLMsXJjje6JUZI0MtNGxoCaUCmXxBTwPjUdLXafNkYfpJ9/f3Z/fH0V
cI+qCOdNZyD+9xi08Jv8zxgcEBTZlSRTZCaGpJ7Gu9lGMLiJoqrnNw9fFolKMyVG6eRrBFl6MeNk
Bmxy2NiHL28GokyI/ZdNJH01RkzB1SeUq4Ddk3DKthrs/eOtC7x3OBE7bJQUTKNuO1OWmhlD9fcL
+//cWVM3WI1l1fxtXkKDygASK5dINuJ7qc0ruAJRra0HUDMAT+PNJFmbhMJ5BPnl7z/9T+siI2wm
nokA95Qfa4I6gEBVU9aEceb0CJQm+oluatdHZBkb90jLKJD0zT+u+U+zlipCTFLh+0Cy+4GTi4c2
68akr9xp4FkiuHnVzfz171f2r5/x48pCrZHxiTJgEfkdJr1yVDP9x+T7xzHJyyApFu8FTe6fY9KK
YLXIDS8FaV1KTwtgZBaxBgaYlmeX4RcmSA1XWtke8MtcMDXRjEc/nCR70iRJrOsOnYg/1JQlux+B
KqsGFYNgDF7Dwl83NQrgTmEkt8J4DwrWZlJDgB0ZD0Xovc/AMdNDpfH3GyfNr/J/z5KKKGqmAjhU
tJDs/1hTVK1oFQFYkOsjTl80LOMLNUlJV+yBw6e8ZkadEGBJJ2bG3fhCSdekYOtbWJn9949i/emT
GCaYV1mTJePnpFPqhmiOhVK6ZfYt+DTbA5n6tdFI9HHHy1A13k4BWBEou7//3N93J6gmTYR1BqRb
hVzNH3ONLzVTFSelO02Bbci8kwRnYAItOvxoTLqV96/90Dzif9xzrs/UDIzz2u+AWKsOw2kcTdxh
KqmbEcpstrLPRRU9/v3K/vhzVFmUeMDM5up85f+xpOic4RSrMnLXpHYzebIj9JgZSu8fe03z923v
DHz/fz/nx2ZLUBLdQziSuyApGsFSbTTfnPLBkw/IAqRcpa8IjD/f5HVE8udYvKjRxiijG5dPraFr
u7VgzZorJYXvT5aDEojriJ3QYgpSPnFGsJZKCUrtUbCVKoCb1qdmpFoD9ntiGBz4ocJq0EQUvdB9
WotQMMvzr36KD0z2OOZHykYra389des8DdJ9r9KhkzojJ4iWyKIob1ZBPn3gMxc2PQdKPJP9HL9A
KlL70Zki8oI48DkQ4xcDKPLWGzbHU1pt/tCgVzNfJAOlBNjHAnNT39j5BhmSdMPHuDX94KVPdRHh
KnQdbVAvfhF8EwdIJpxHB9vQTGqYk2SsK017FtdyNJ05NJeOR4U1t2iAdzp2myhGPGAOwWM4TTc/
PP19pEh/WJjYUBoak4GIMkz7uVtKkklQOKblLtlkGTWV/tol2YUcsatZWe9UI7qFOMYX7DxPFhzo
2gpUIE09Vv99HmpbILtXzOvPBOyspKC4T0LyKs0xOLLSkE2UkLk7BhR2St0ORf+x6vSMh+u1S0yJ
zuCJn1WNv9qIL9ja6FKpwWPe0TolLWSpWO9J31+1xjpOTXuVY0qunbdWiVnkOGcdqzJYqdgIG5Vv
iAhmVobWDnq8nNElldU9XpKL3HRXLHN+9RmN2UZRpM/RlxxPMI7wYMCrVzI5lZJTDLQeQ26759HF
CkNCQNJVWU2IK/AsLOfPKat9bNdGew106fPX93X6vs7rC+pbu+4gVMjI+ZrE2g6K52q0BdtKfKuj
zvUG5jRJfVbkbIPPYpuE2WEK5LOvqScfNrMeVHdhyg+4XWDuBMEd1P5LFRTTviGoRvZ84aHJ6oPa
Gp+WplPNN6unHDviOe4svFvZGWtc/sAZlDHlYbj6xwj5w0IhW9BSKT5pqDKNH5OJR3zxnPKGOhoM
We5X47aBXLqE4Y9RuNLWYWp9hgjYkWRUyFlEHntcDzRBPaV3//FZ5uX8xwSqyAZBnqoFy8P6eUSh
ytJ1fZHmLjgQ5OnbWBDC2aiWrkz0csR5d1uE9+JSKPq3wWg+pFy81hXKmiAw1VXeFXQTTcHf9M3w
j0VM+v3UoXBCE3VdlkyomD8rH5VP1ljQ6pnrYxmg3lWYSGVpvCAu93feUL146QSd0JATtzbgbAVC
v2lb0fvHojbDkX/eIvi2rGemCUmeHct/z/3NGJu9N7bgZc07RIDUwf+XCqtf3BBMHYshGsZdliBO
VPJNNdM0mtlzrnYWsuIEUrmof2jpLsFOQFl+OMP7mw65R5Bxh7FEVuOlbKGc9arGnnThrHQJ1xI2
MsQ52FpqPq29Vl9g2Uj+dVD6/WivcD6CRi9q1DbkX6j4/1jV6rgpkhhPFYTW9tjIFq336g0G1aJL
qlvZZ7ekJZezVCZgMfnb30fe7ztodV5NJQMktGFp2o99ZtwVuJukCDuKSbsJv5I9jOONat2aSIt9
L6cPk4B46O8/9A9jil07uGvDYGOkiPqPnWdRw/j3uzZx8xjJJ1rCIq7fJr0F+hGdNA+ddIZHbnhL
I2NOD/r8+4//tQX877dNFZX/TdqZLceNZNn2V8ryHdWYHHC0VZbZjRERwQiO4vQCo0gK8zzj63uB
Vd2dCtHEe+2+yKSUkjEAcD9+zt5r87F1Qm4sS5wXZn6YFJlJxp47icZktthxd1g60jt1SWv1ksCM
6w7HAeNtwUya0FOtpztREj4+qPKhao27dv5rEuEvR/LGF8Ug6ZjkL+N4Y7RHMH77KMeib1dfXa1f
lwneOIcOinYhePtnlV0p6Ftbbcobx3QfGLiBJ/kWYcIHQfnF6eCzG8Og6Ud6g04lJM5eCoC/SsqW
E7txDNfAxuHh29tUkJiJzhvLGCfKxnn4/YX5tWDm40FMN4Ccz4vNedllFoA1FRmjBOLHO8VLPmp3
IBlWaqF9+/jKifVeE6fwxf34a1lpqhzJDXUu1nnhs4dA1DQxGs+OXaVt92PSueQMX4aWevH7j6d9
9p0KlXaXISEL/hImRNk1hCE/2/UzcW11nOFzHjQabmyV+VOpGBexqW8iVWyI5QKLxSpbGTit2nEX
IgoEUiXgwE32g+J9dWd9Ui7xHWhkyrAXqhYnwp+X10HRhyyKsP1W+ICmMLg1xMAa4F1Axj+03ZPm
RYh8IhhR2le3mph32vPncV76bAEkjJ3m7LXZQBoHylHsOgK4hInRjw4IrAXVzlnX837XwHRbYNAE
1zAHRBs+uzThCHrqXwaY4AmO8qYl8MHjB/BWahgBJQ+1oeE9HtIYYg07gU+CeGbSMNP0aoUzDlFI
0ZKiUmc3iYmJfJgJMh/QMdL3MNDjJsEnlsyOtrsPloFSyrXogRd9/HOAeA7sJKBPmMhptYKD6/vn
phb7qgPJMOXqbIr3N4Ekmxr2MUiO8Dt9PZRvA3A/Je9cQFzOUtfKFwDPm2I+Bnxxw80P6S9frHTm
1owmHfN8bjBFMFwDk4Vu7JVnsliYOIq1Ne7TCjUaGdlLTxDpl0EiwTT1hjtnbRT11e/fxKcPF5ED
jC8cHSz+2UKSmiXFg58nLp5OJFV8bDXW7qTdfHFo+6TfyB3sWJx7WdQten0/38G43YysKLPE7Q2G
TmgTZQuyg3W6JmOQEuoO5gF6cK5NY4jroNUvKuIeezl99UZ+rVTmDr3GmEjS/OTb//mNTJGKjRg0
q6vVc04nv6yGalv7L3E6PorZylnXyfeqFKfZCJ/K7//vXzjfgsmGbkqid85WUR4Dq4sDVrMx9t7m
77tCX5ZW3heLtf7rIZkmGCsjc4Y5Uuf8qR1IV9WmnBXDihkxOHD+F8Rtos6yr+NRg/LAmhUZjRt2
lrPoG+5yyPOLDo2JXkERjzE8cHJwJ4eSdx7fhabzkMLM0T3CBgbkgbWGwOnrZfiz1YYYCpMTPkOc
X9oy0qokCL8uRtnZ7pW+2StF8cJXucx0/WJUv1z1P/2edAPWHdgL+cvkhlDN3LbofrnjcKloLUjk
uHhpaZuChJQoa5Lwe5t8NwG/9Aq4qp6K1Cr3YYYA5vc3hj0/AefLAReKIa+pGYSTnO1zTqsDePLL
2MVkjEsH0L8E/ACBsoRaGaL9wiSVN/VVQDVBSXDtyHqryidbmncp2pr8ffCxroRp59aUSxEbJKjp
gCgHfukcDWX7II7C8Y5jo9/JgWZGwc2gGsWL2cT3jtHcpkX+4gzqRQGoflGjnDSrp0qKdekrqGup
l2hV04J07iZybQ1oTYUTzuDh9zBn2B7I1FjnunWBx/imM0DAFHZ1IBAYvIW6YcK/8mwb4Kn1kIUc
c7ntVRSngwrWUr8IuB0WsQhh7Tx//N620vXHt1yUdFSC/HukfrWrmp9ee5sOK+sf3r7z0r7y6rml
kLKzldU+A7Yk427fM+RczQ9E1ffog4LRFVpLyGL03eKbjhztLqrIvfOr1zaod5Nq3ikhVWbTs2CX
VXkLi+NqMquestRZxlXwGn3XHJAjbYAowRqvcHi5OSyyeOZM2YmFMlqx3jpuLlmIetkZ6B7ntdiw
+SsVAj54qQK3ToeTIPdvmpp5lq18sQ18VmBoqskxEoO3Mx/jfl4VE7sdohCAiKs02kIbsht/8PZq
tNb88ltejS9qgVbHS66dfPzijKN/sgVpLIZz0cyw1jiv93WNp9rEvu1OnvYGru0R2P+9rQVEA2e3
UfHcaoZruOO7NRvLCPAOg0c1ty9yz3ghg/M2KwHqyYKpXzF3qrb1gIBC97IN/R4sVU5zG1TJ7vfP
6merKz0tzaLepx775djdQVsdKj/P3T5C0WZnu7Klv5P2t1Wc7aYi3qu9vTECHFqoNMeMN4eOZNGr
7W3SoI6wA6wzwWViT6/RYD6mUn2bYMFF8puWji9xrX5xpvr08moaY0lmMZzpzndfU3GisJJ17mKn
O5VWT0Jdfe83xUFVw2ufYitLhvUY+dtRii9zhT4prHntufOsa8Jhrf753mLJ65vaLLm3CE9Z6tzN
2mBe8NRsRb4SSnSLs34fTOpbkahv9Kk3ENu2We+dhN7eYs1fxI1Exgx82lCz4++v5GeHXd4cxxmD
GoyT29mqS36sCXCeKzk1+SO4sc04icdIsFz6gb3gfHqhZvSWfCFOlu/szcG//+IdfHKu4soQzykt
DljyvAwsbDNs0ozuUjl2t/P16S3H9Wsg5s2j6XS3qhrf56l1McTyFOInQ+eRR8ZjVE9vje1fK5n5
mAHZV0xcs7b2xdP5yXZMphwHL8NkT/plOt/Bt8wm+tAooVvO1fm7EOVdUnMDhX55Ldvsq2HwZzeL
QcyWLjQddcv5QsSd4eV6PWUu3YFN5aOGh2eygLy6KqzgNgpG/uPwxeM8X+OznZd5vSoMgwm0qTvz
CvWXFk8x9UOlejSvcCw/TOgYB7zhdnP08+yrxrf92dX+62ud3W+OEsWRac6NMgc+Vh16GEw1SF2c
cLTwpSTeuyeGb5GbxjZQiXsvchsTjjzI0eGhtVZY1u88Wx5S0974zPOqYtypufkAqD5lkk86Cbil
ZNoWWhuC4VF3tVLcYYkNQOgbDc1aKBIH+1C01d0H+RiJZsr4ETZf8W5mmjsa1IUCSbYRTbs60HZl
Zq+zOZ0yfPN1e+3UGUo6ey/xYNNy0YfcbfJxq5bOoai6k5MCfVHGbTXVJ1KA72IAPq2C1RQDaNId
027cGS0utbL9EUXNXVfzLv3sNGQQTFJvuhUJkxISqgcO3zMKywZhkwzTovgud0HM8Sw3HZgvnvpI
lM1TXFtuBbJMGY1xCUjbGVadSkiOAZFmU+JH+yBcOnyUjYlKEjeeSWghDevILzfpgFJaTV8KpFl0
FmtysJrD5I8JLNSMfcQqSfLJuQPBC2xNY9KBIvnhnicYJyijlm3k9wg3mx42HaCofowIiGjjmzal
SDQIbZzx+Qk/YqbuI0uElSBOwWAHW8hCSMbpYC8IYXj0SnTWkWNsM2KBpFJcg9HDo8NdP8nsGtT5
yiiox2x12NUZW6GAGhfjFybseXTidwd7kB3Wd9KTByGr9y7Mr/0qu1bqBi2Fh+bJxNKev9ZSe9AT
fItZnN9Hww6W4cK2wN0yOHiwgSN5BSZvIMVO4AaCnxV7R5VQqxZwgBGITaPs5ltisMprZ7QP0hox
kfIm53UASPoWfevWiOEeesFFH7aPue0Pq6wdt79fLj99fjTb1lgcDGQrZwdWq6xLYkJZkPTaW1UW
K3LQX40FiReohMzRWreTc+AjfrEOflak0P/g9IqYAq3S2cuKYISh4o+4yBj/aKpzyuKUfn72xUr0
6XYkqDCZcNJyBnzz81JkIg4CXu9kbj86btu3eKIgwae4demm5MjpgG4G106lH0NicUrt60rhsxWf
TdW2+I7pwp4fHJ0iLdOiF0wU8HAkJYrTFv17r1gX/OcTQgEOfXLh+dMNi/86CFG8gkS8UCsAyZLm
Y0sgT9OQnq4TqSWtg5fqTLAEsGSPIJoecuYi1TIewdpz/SR7y/3mpg38PVzxgzN2wBRIm+pEhUMh
o5vvExTiYyBO+3Y15tad0YKBi1ku23GeESYERlfQSoNxdjqp44uRTW42EbgT2EuCu09poCLkf9Pr
GGFOhwGfXK+FbYQ3ZXFdyRwNu4lpQG2ml/lq5pDB8H8N8UpG1j1HqTgl+7cYwWdF1xW8Jci9VCLP
ntIjXJgndgHrhgFHb6X5IY2aLjpKilSyCiJwCnSh6tRuVnrU+XQZwDhqIIQJc94S+UEKAQL1Jine
MVIBJiXAlLhSsPwII3rfJNKgMe+KoS83I5p/u2h88A4ODm0NDgWzR7uz9rWKiTIhbbUd8Nh20f0U
F9A30lkkjucz9HiBGSv4+2fws/3SMjiiOzr9efp0P9+koVqLNIu7DPohMyb9W2olh7FXt7FGXM3/
10udH9G6At5wDvLRDWxIihl84YweO5jEZd8oX3ysT6tki3MVuhTkaBznfv5caqkXeWlWfK7YrQPS
9PxsHQz5Zq7bI2180nzixXCygxv+4mN+VvXQpaElRanFOeysRLYqZAUZ0bHuwNgXAnqaYnlpmpMd
OAet4Pry599/sZ+/oqCTPweb/tJtAE6NugWOoVtFFQaw6g6qzIvmjQ95Ur037CFQnda/f8mPpeO8
zpr1sfQ6USvb5+KfqS6g+pOg4EZDEixNQg47NI6YLR2CRtVqMTXWbQ2biSy4PrmV8q6MoThWIzVC
1c+jPswRRXOtsFHVmF3xmaYNFWk4bZ0RaYNQcqgTJI/YqTjEiN5odHmY4qadVdjWcqqmre8VzdKW
PG89rjSyBuhtHzo4uiuelUMYwpdieFsvNe+2SjDGNTDhUsdw81T/NjjlVaZk48KjE4ugeRU0ATRh
R4lXOvkJ9GZ7XMez+7ysgSYhACQkLF9y+iSVuI2fIgl1QgDH+/23+uldyz1rMApiNO2c74j94JGV
Fjip25fFezLeO9BGYm/aga876ea6aVcRfsfpq0bmZzcQPCAamTR0zV9OBnWnjEGhW6kLofo9mrh8
zlS/jEnzks4ajKEqruH+3P3+w362+zN5QvGuzr98VNd/qdRVp4oRJEM+jNlCcnA1Swed1rz1V7nY
R1K7TPLybq5Pfv+6n614f3nd8/NzNJlJlws1xdg8bGXCPRbJ+tTr2kOVd6ffv5bzSYeaFGILkRjH
UlaFs1Z500sCPQhlco0suhlIsF6FyNaJGHf1KmmIcSmIouY+I9hpO6oBXnYJM4O+ocaF9rzaXoja
Nfy3JId+ZFnDZeQb17Aqh9QDcGokiPwU7c238GLVJrA8TzxFaCTXuo4sbyB2r4YxGESAc8T0rWlB
mkzxLWsj7F7IU5sg21HTYovGbVLj1ia57eHDXGLJSCX2Cdudc4pz3EilwnlDA3+94ORFwzin1ley
O2I2aiwh9J09bet3goy7piZNj2BIpFTrTPRP3WT2hMBx7NEasUXudfIsH5JzD/ySTBO24AbGRLz0
dRjCsTFcm0mwn+vmsjIeJBXxUHNvEKmw9oPhwfQnYrCauyhvT8Q9FGs7Vg5DLNY9+NlQCX4oUzWS
jt7syZhtTqIKSIvC/EpC7xdbzGcPjTMHUDN44Gk9F3UmSVGjuyzoqxecrnLjoQNH0ajmgyjEgYHv
Q0NE2Rcrvf7ZzeugycANYTMqPr+fOF/65BayQFiJfdIB3iO79fSVVi9LSLjhnA6lzSO4OnRcy4uI
NEy90xBGketH6W3VMtYsdMa+KakdevQj84pH9PaEW3XTjJaID7B44SW0ANXBZq2TDguwJqBB/P65
+MQpYOKxQOehs9zQqzx7LnxlTNBUJjCPvHSDfgqHu0rHe6i0k5nyqcjfKhYhpj5lhL8eKwFhe46D
MHvM6ZD7GBEVp9l2Latwk92Sqod+C6vTltQCnLjw24n0SO47Y+NZBvD4AuJloxBAkahzNLRK7mvY
Be7vP9RHf+lsT6TaF9pcTEnaP/Md85cVzbFGmTa6kbiDHq1Lmuqg1ORdkxNlUenDRnO8YpWnoMNT
XbsL4Ctwhs+w9/pkgzRZvA1jjgFQK2Ugv1iHPhNiINpmdDRXCfYvjVl/EFPhdSy2hQwu2jB5UZLy
OsgxRgsTI3JDxkkFx7sWwx3wx8tgaI6C0dei8zh5NrV932/SIHtvYi4UlHpkbun7SFqB3fMj2kwe
CK1B7WMqP774TtVPVlC0EUgFELgx2DmfaqqR51u0jVL02RVBSjF+v3Zk2fDUPcnPaET4docpD3d9
sHd60AN5FE9HR4Xd0Adv6ljqlwzQmG4nEIMMb87nbEtUb9r44k88LmPynXzIbN1nzSV0VLgnJCs6
BT2OzOJpEWGnrCK4quR28rCNUMeFDG9YrABUZrntJrFjkrabcZaSxj7XScgxAvrC8+QLbkqwB6AG
pC+hQdF1M9fUe8enePNQl0aA1tBR1mpZoDxVjBspwocMGdLCaE1t0RfUSlKRF7HzavcswVbUvvlC
XXmCaibrXIRsq9J6hlj67nv+fvBhP/mRWPlGfj3vJ539jRjM57kobBLjoa6qO61t33RmfczNH7pQ
15j+84MNtbkLqPn7vts5RcOAPDhAre9Wftj/OHqqcXLYDXwzird0C7GkVyWRKY59TRwyx0eIgCyx
HcyvonGnZOaOjupzlo+vX9wLn90KCNIMFdEKh9rzqdrIMCGpGyN1hyhPwEIaC/C+N6lfD1vOc3w/
oXPdmQohnvP6hc8mTrUvlCWfFC0YBCU6czHv6OcNXuKuyzKdCzQn5/L1SXFv2SCGO6fku0FO6jpj
uZ7wkS5CWMtfPcWfrP60Spjp0MalQjzvvmfM2Ns+DTM3bgmRLLLINXMYZjag+5VRYq/KMSNdSHEr
eAY2qRcAD61dr8jJfQ4audWz6OS1pb4zxjkCsHOAEJLLpYpd1w7eEVrmisCku1ASHEptsaWqoSas
qn/tYv/xOvyn/55f/WtJrP/5D/78mhcEr/pBc/bHf27f89NL+l7/Y/6//udf/fPnP/I//fuHrl6a
l5/+sM6Qw4zX7Xs13rzXbdJ8vBwvP//L/9u//Nv7x0+5G4v3P/94eeObAyKMW/m1+ePff7V7+/MP
zRHcif/x1xf499/On+DPP/5PFb9k9Uv96//z/lI3f/6hSOfvFqck6mpnHoTL2cfSv3/8lWP+3dIs
h2GdiSZHIsn6429ZXjXBn38Y1t8FaH18IwzSBEZM/q86bz/+yvi7yqBDOHL2Z0pOmn/897v76dv/
36vxt6xNr/Iwa+o//0DNdvZkzfMvDVUWmwOTO1OcCynKsNTNArHpTiRSLo3UBPyUwvEIxX1i2iGG
Y1hrvWW+gp60cWgbmrWznOrJHkp13XZ16PrWeCut9Kl2MEpak0S5TQTrQlP8bzT/sPj14c6Y2mGt
GyHUMjISpE/y8zisI51MzgiOMpA9+4Hwc0Aj3NQB8p/Cj+W+8cEtCHs6rgIJYldJwTwm2ig2SFhJ
KvWMZRFr3yXgi0itmfCE3ZIUYpyVdiRoTxkd1mr7R9wZHEjDHrasudLbiImd8FyWE0JiWsrowgG6
Eg2q2KY63WHNHMArIb23x+DKzBx9RyB8FafPu6oIvjGetA6yBKLRlj3Qs8k8pTKfrqIw0lYxjIBV
fR1YPSQxSViDatOezfPYcfNkP4ZxtAuJ4bwigmcZ9g7SND0aLkV+yQQFqnfURmv0ttpSN6mqzdQb
ln6bv2fCfvdsY04ByIGK6NTYCFkPBLePE/PGIM/UpUpQxuKkobIF07ovHA/8RVUfa2Qflh7RXYrG
+z7Vb1PFAvSbBg8APKP10MTmZkyVjMvaVJsJ33MyXJJ6dJVEJD+XaqxuzW6mJneFxQiHA1sbmger
h89Zqs6l7Zj1kn7Aom8R/HamRqJZHK6bDEmAF3sbzw83lWWVG090m7RU8g2TMCbQPQoGTW5k6W+B
P0OiMEpo4AkO9iTyFnROfUpZxicqoomVHHE3+cJh0IHvo6yqahv2+cq3ishlF3/O1fgmr6udjc2x
kmycZepMJ1T6NjRCdVqxs4e70alPug/mIPqwaMISmtTsuVTQDBT+t3oO/JuACGSvUdks22C4AVGY
SbIU2gylfySG50AiDU8sDbCqyZCDEI6+9XejVWhuY8lHtRLQWqsOmpmjvSll+M2p155T3FWJzPdw
Xvlcmv1iDtETqWmQtVuubinyF7sD7en3MYEnUsGGryi2S3IrRMgRnfxEjBbYibjw4rUeW8PSbihj
htJ8UovwfdKhwek5CAajYMrBSLYxYZEmxQpMdQclCUh3n/ovne6LXexdKZE/rB0EUpGhu3pKhCBA
tr4UGHBq37mx6ZQayruYaLbWg3jtwsTcxpnvRln95gUB7HbS7vhC9eu6l7dJ0Bnr+zySxSbjXS9a
aZHfQiTa0FpXFfEUPXVSTdqyYpezxzk6dGbfwPOj2vSC11irQY2YkKksujmlbjwTNRCtOw/4du7A
WIBLamsxjEUBoKQEDN9nN7nVd1uLuooDQHgftHNwEgz7gQc60JP7QoXlS/wUqOuDH/ok0JBXo677
vD/ymfI+PmqhhGyWXzZSXohQP3kVkBRddNkyc7QQjGi7Iha62uoxYcKSyMPEvmbuvjZJeRrLNnLh
KDFZrDUSZOgfBGr6qmOFxBycXpV2IyG2hjCxAPf4en/0HYIQU844q7TkCEN+abvss/6HYmDDpQ5/
Eq0aLEmxNpQq2kvFfK6TIDix7+68p9IakK4MgbU3oS8Sxty6aDsw9jbiB8Usfvhk8A7+jSxmKpxX
Krfg6dGDvyWY5Tcp8O11mNJ6F02K9YIMEOb2ZLZB10shAutZRVic4z/G0oClZhbc5qaUixwD9zKc
7KceXtwwcOLnoex3hY/nrPdA1Usl49NQCxrcoEY3HH2dycKIiGipT7nn2gFJaOkEMcHq4BrqBHou
0nB47kdabKqgLa7Y383wWInqLRbAo/25p08a+CqvSaGoAl3bctUGZ0o2aRtdGjH60DEGG2r5M23Z
ixRXYufRatXZRVm1D3hUYPQiPa0GJbxoMN5YrD4u7jwQk2/5QHKp3wOZ8uWVHloQNxNVXTmxLpdl
YpPJ3HZrhZ7Foe39G73JCaGLlW5DPMdSFauuUI4jps0VodQcswdEq4Vm7e20oGNj1cl2ENwZ+XCR
evUxkD6xICqJD3N3aTMYkbJtxnGt0Uvlhg4U8sZpuiQ9mtWmTO89keHd0ge6QXW4Njz8oUMH0F6Z
In2VA7Ui8Z0w5VRXXgYt0V2A+WyxKAbXTpNddkPxRLNTXjh9cxrKvFwP9fCotIm6G9pHusL1Ep/3
HNGkLAM1m0ifBlImNMbiqOor3zcPLAYsyplhLEOdMAOP2TNWIA5K1NdDvI3Gyll31dAQkyPuZe7f
l5Zir8uu4mQkUNNpAm9b5AErC0dJD6c9JZZubCFwo7SzIM/pfvxShP23KK+m+wkUm+lgxDNCf0lA
d4fJB6p96+qU25smQ7Rida4cEZ2ZQ3mZdeQVCxJoDGCVZgZUMEe319J79SS8aZLR3LgI3T6E0j9o
zn1nBd9CRzJoMqjBHfIpMQNKHJlVFPJWW58rOwGW1g1RLQKWXdtjV+2Ex6vqgm8nwdtc3peS7cXy
aIYUE/+wmCCXdpwn6Bjvs3i8jTP90mrmbDQWkkUsQwX5pUniQgPejuZwAv/nekytZ78ENFkN/W4K
NQwnxDUOuRND/x+XXsWDnKvJViva4OhB9w9H6vdaQCVVobRmXrjqw/JlJDMk0g+ZZwOXLMwfjsGR
XRs3eRDU3wL0bsWMBk0GSFMo11Zt6KirVgku9alLjtqhznwePjEYRw8mkBa21g478FLmfKFh67jq
5IFYeEgj2EGVwDdMeLEbYJ/zBuIqtLiH1GiPV+KyZTC3irXy2VKRoCo9G3SvwARjMVtFFbTmJh24
+nG41bnhyB+rWFvM7xUP4ipR28dOAUo8u5ctAhtW06NNRMCYmzBvPXmVU70dknSsQaWbPiNr51mL
ymJT6jYVUB/fRYpCLB3UIiycHvxdVQXYxxdoe6AzCX/3VkZaP+JFVLeBWRxtjUC91mfuQMokMXp6
SXZzNIptTuaS1ycvZoxHs2bKv8hiMFmKzWJVh3Xk2uq0o1d+jaZlgPRPJRiaoH9Co1zZ9Uydnspk
oZY10El1gGKbAer2G30XVaDIvXaGxgWSQUKgwcQvmUv0RNpHTSChW3pzJBHKh4lUowkh0Y4qEMCN
3A0GVz0eQc4i+ULkmdKO68L2oqjxfDVCA/g6h8H7HqNkfNDL1GA4iNv1JYmDfkmo+YZk4hP70rC2
c2Nc+bY1C4K5QZPMe9DBfUztXTcQOOrVvXpM7LUXRPamy4Ctmr7+SOhosabjsZAStv9HzRUr4Wrs
JV91BE0bDWFNXsAKUJ8mktZNpXVRGHa06y22wJEEEsiHVBYVFFNNgx4WCSNcqS32RA/6oRdcOnNU
mdGMvKVSvZmSwm286iYgumcpJk0uUEGtSi5CVTc7hIIPdduMOy0qik2UefT/DItSAvsszj1Salun
cxMaygIWxMriYgIXs5z1aPjJDnEW0UOPCbXLFvo9Q9sBB7092c8E1X5vPR+6Y+Z/D6d2rUPvnwMR
MzJYMIJFyXAYW99Zjhw56NN1P7Tat5G11DPGjkV57CGBmGUwl20m5SalpmcOT13eG6f+R48CdwwI
fsqNY6pDnQ4TrLjoZh9Lmblt3JikQzT7IglrFje5oUSU+5KU6UZf1OR2buq+gBuvocnqsPat+mC6
scuB1koKSd+w872o6dB1RbsaCgaouKqydTVIg1NHSeSVCkoZK+xNnbO8z3K8ye7EKmpohjkNJXiq
Ry+hql6Sn0a5mS9wGiLMmcfoaEHUZbaz36Ttr4Xa0vpTMp6TaoUbUN1ZSXfIUyJ7oOmJrkBNJ+eG
vqPejf2OLJhFlZM/Eub1K7XSM5VeRiAzhx7SGJC0rwTJ0GuGfzXU9m5l6TRwc90ng8cCdBcoApOq
Va47q8OdQYhm2oHK59iCGGa88Ed1F5HKcmy93Fr2vfc6WT34dvac1s4MfIlE89T1JmmkArER0p+x
iYPO3kAnSQGPQIBPk+bSZPwoJlLOKoHSJc6VQ8wDuKsMHdEyOD4/ah5kALEs7qLnlPmfHSkFnFCv
WqTljH8TGW3atj8ABgSXO0KoD5x2h0eU20P2T2oL9sCoJrcqjB+Jkdx2JUuppR1J8eOI6HQYsXNn
ncTqpQ9gL7SbrenVF5nF9NGvDLnudWsHh+LCC72dEqvhVpbGvW8XpCi1PdmnCUA99tCJUxjygIOl
X3Y+tYSv6gzTB4hdlRquRzDBvlBeiY1RG0pZcprAE8eITnJuZLIYENoo9TYOle9RT8+MXgCs6Jwd
ThjUJBx2tHWLpHWjq/6egSOH+YZsa5nkJu4OVBoUteznWgBplUJsGfvIK+qS+VAGr9VMJdojI/nB
2O8U1PYm0gJnm8fFsCxG5yk09QdN9Zpbx1ZuVIRohD4R/En/NPK/2RlXLg69fuNzZM9GzibljVlw
mndIS2HhJ4nJLwCBkeOsxXqwJMXL2Vg1VVYE4ywyW3OZ5PGdQ+AGkdiVm7fIuZ3ggxK2GTFltwyc
ImNRDwPxlS1wxEALDiphNEDF4EU7srxnkg6tYmwKPEziu1KLb0TKctn1R0cA+8ScxL5HGWUQtxTM
TeN+Hq0V+YhCjQl4Yu2ZaRJpUxOKEQhsF7HWL7v8qakVb4mwnqyh/rkPAzLVWQrCTMptFOCTJ5k9
Uc3izkQgpOrhOrSsOSDoSq3lTLRr2PPi1SAaaPR+HSzz6DXzgwem0OICdeRxUhgbsl8O2g9HqZ59
uIWyUTdmNaFCo/Oy0Ot+raeGvvS09gILOK50dIJW0JvsIWAdWx010oR2hRaEt/Prqyx+7psxudD7
GpJQH51stX9rsx9679A77ydkNm2LqQmRmOh7gf2nXA6Wma0mr+9WU2NvCEjU1sTeImHJT7ZFrClC
m0VgD9WesCvysDVwOa08qiGOTzNS1qkC0Q1D8k3iVZ7bEo+aNpwqZalyPB3b3h0BoORJc9GYYmJN
pUdVB9nGluqd3pfQl43pIbWxW8QeQVUsLrmnHWMGMm5DxWNFNDe7XmEf9SWANVkwhqQu8T3OTUaS
HTUxE3olqRfVoN4XnfOtMnjSrObeKuW0YbjyioKQ/0D04Gji2CXuFctRExwtulpC94/kz911xLAx
qqRr0bU8m2l0OwTwL7OAtswySvzbZMr2nMXGY1PSGmoK2OWBquo32RQ+ggqrbzQEI8Qj9C+T2BKe
VeyY5jxapGscG/Tv4RTcTRBZuKIsYCHUQdRH+b5uudb/+u3Hn6P0jRD5fKeE8KxLZVoXVcO2M/+C
VmaLl4q0iPlPCYOMfUl47Faa3pUOD2pMEZp6QebskZ4qWLHVyy5UbR6SFgCfqe08LeUjjDKcuJv4
bZ/IbUPvbRtoIStZ3Lofh0lZmc4m8WFgB1bdXQc9nMqy/5EZdbwLNKta+3pwVdv6fVuTeFKQK+VC
iOB0jBi1YUV+7ZUrKxDtd5rsuzKBbdvVIjvU/G6ptlZFi6OHYhUSpp62aK2UkjCDBiuHZQ87S5lo
WAjCy6SG54UFAtEdwHBNjy/nx5WUvHhcK7eqHZgYM/orw7OPSm9RQ45xS2B8sVMJuVy2WsiRTnWN
uhlvPCUfKE7WnZo0N4ooX1mKsoVvWEeQQfu4T56tvmcorfSrnPAg0sxPuk3ioPmtNyT4yZDwhTzw
FmnBrV1IYNFkjS5V9ZkwchDtLfz7KCEDfpT6TeJIgOl28cT2cNDUZl9GUb1Io2miKS8uPPyVC7K0
zG1VaM7KTuQpbqwnp9AfSTRDD1dgXy261xahCxjPA3wDHECW9l/UndlS3Mi6tq9IHZpSKZ3sg5on
CjBgsE8UGBvNY2q++v9Ruddqg/3b0ftsR6xVXeUCNGd++X7v0G5j7DMXqktJpkoZVugK0lhaJdy0
+k3r1VfGSBtBFtIAn/UXZm7Q1avUWRLZuhNpfjdpa0qy205oybZoGsJtZfeUEbaMyS9ZoShwDn3f
4kJFFGtlbeo8JABRhGi4q8nfBmlyBE44I6M8jbRpN6Kzy0OPYAkfWEQ1uuzKg/nfFyvPy4M1/8jl
3wgXV0vNGvKlO/nFoR+ybm262kuZpebBmYJrxa20vXwic+hBIfiLOlCTSqVqNaU4SV4eDicqiwOK
O5NBBu5u2jqHIkqsQ3PQYboccq8HlaGLZQ3Vk5Xq7B8Ndya9+csuncaVsh1Gqnm3tGHqt9HE2m+S
Bp5N8781WFbh8N6HZPMQ0Rl0yefCnm7rmJKfhkp5uLxkCUrNxT+fDS6UHjvh/rKLl5cxR1T6fZdj
/EyB0/cFK6PGir0NsRC0lItD7CV4RncDCUO4iFwFCg+YJY3I/MBqs9o37uPlYbQkiJbZ1Tt7PvbL
XzeC4D9/fd62lUQApIGbtceKjaRanm0vRyxki6H15TxcPuehV2+kOX4QVvvF68xjGwKf9IqrK9p6
64dVhOtrO/SHYbIpp1iP6TTjrJzFWNAfbK8hvzZpSAvo2Ml5Ty+jyOUjIm3UxfO6qZ5Htcuu1xZh
xcxWTDGtOpAuiUlHZ+/otzQEKBZrF7nTOmx7ykazvW2Ujx+aiHFuHLKMZIFhZMDVPC8njNX7QKci
P3SjjUlt0WGv2TAmZJ5X7ghVBpYS2WHMBm1rOarul1GMKxDp1EejxpW8G8J+DWepP+hBQxRCLZ1V
No3kbIQiKUgHYjtTQCSgSCeDgSNpDlKT6iA0a1loytw5mu3oS8DFsdzNFcZl/E1Cszl4xMRChJ4v
IbEpduVRjSZhdUAIXh0u7y4vlztOj7TXSR+y9ZiH3GZmAMDs6unu+6NyeV7mF3OOAqVOx3lPNcWh
Jd8uXZCqWxw8fhnzIWILyyhGkxxh8JSr3FlAxqHQiwjWKfbliLH4UIpvWdCahywVZxekYKOPbXe4
vFhYLqxFMztmY1NwgNWOwFJaOP3FiFqYelUA3s1oQzBgBNWdoBeoq23qbxPEaQShsZI0GlY9l4fx
8lLO9/PlXRjhvtkEzUqrc9zDhBeVh6Byiu8v03xrvLROyyxrtIV1CMrBQnb8oOcYJV+ug5m6+d9X
BDTHNbUXrRMsBZ3oS9VDcGapN52U3dDeD+J6G+iEyppCrkSUXY8YUF3p80sVhZtWM7E+V+FHXbCk
G9zx7++MWtsKmFZ7ORQCjzazW0yavnZLFkwZiMTJcUG60sjZXn4g7wd1xPpgcfnOyPqTcvzX3sbi
3aq0LRJDZBcJUSZmH6DECLK621o8aEhC8uzc2RYZOZ7aKdBQo6txZdZ8gcO4AIMQQ+ut+2Q+KoIU
QK/uwBZAcGuKJHPeaR37s1U5J9ZnFBpX4cCyVOv4SOT4F29smR6t9tRI+9gpOstTdtV6pHoz9OdX
/vhatEZ4wl0ZDAnADeelMdlHdbxzAwenrYbVM0whG/t6ZRpXDJnmVVe32IhDZljYSUoKHhF3bUUo
tNkh8WeJtZCu9qmCkq7aGJSzIDLLz11cm2u/WpWDuNWJMUZXln0uR9AeoadPbTX1a1FyMxi9+xLV
2U2WwEAbVRdvW9Jslghk3XJah050ghFcHlsPLp05EkLhGCpmeRIG9DVpVS9108qO/7zIwYRf7WIT
nfsns5MONgLeLcCtDldjrNJjRiJW0U4NNUjQLduIqQ6B40qMpnlwZ7fuyzs7NteaYTo7XU+zozW5
6fcX6QJyeoLirJXfhlFGMOEQw3qFIhMhMElRsIzD5V01f7y8++eLUJXmYfBzc5nQMV1evtBDIgfM
UmSrf37u8lcuP2wb0UcFvr6pdM05dLbpHMwiJmfg8hZeBdkNdrhKNdEf8N+8/Os/L3VfkHc//1Je
42FfiCxZGp1FiTbIQ94QPYFJEjMJOPkh8HX3MOgmYSuZjnJnXKVUhKPi5uwrnbCcuvkCuGLzB4w5
EXbr9X54ROEkB6+01kwFXBeGx8AiGJ6Jc18yqvYjw2YGMR9QvneIYE96MuKQbsc9gTcZxaTh93v4
yLjME968EYwCWO0aLyIkyMxRj2RYfwNdWRZO80TiJo+X22xadFZRwho3cb3HPsE+P7VKCDooUbOm
PefYa6el7ZNiCZXZ6ktab/XaVJlzwTAP5F9+NvqreOzBMUDSOnTtK81MXwa9qtYWpyyt1Ysn6Xm7
WLphEhN7T/YIMB4JO8ZcbHxgyjYJfWnM5diDdBX1nXRpfLlODHLSsM7OoOEU9rYKo/tQT6clYAZB
BS0eWEX2mKp441v43uZWyyTLiCdwk1Wq5CwI4LY8vnGJGPZTUjerJLzvss9Ix13GtWtrJJXH1bPr
gjzLVZn5D34zP+zFWrfTNePgHKwzgA5VFAsklxgxcuVa5uXZBdY2aoen3u8Orpk2xxmWnat+yypf
pVbS/JI7p4pvrNEWKwwpaOCkzRdmhn7jmtepNhzo498MBUZ+cfhUjfTYvPS+oXHKjUU7y4EJnt/X
EsM0P0rgNRfcAYyUeJIPzoKlQ7W0/Ph64o91oIv5QHhb0aDmKgsQ4xTLlrWu7KNkUAxggJuYTkzl
eM4Sk8b+vWowQu0s8wY6MxTu1l/XLHCXZkUQmj7pV5Xvf2owT4jxWy5w2R/QR5VZ9FzSCZBZuCny
6gxp6yrUbjSzPJAifHS8lGzIVdOm8A/9/OwYxEhGch8O3tdO5ufKj2kpdNEzxI310K7b0uqY0W59
l0zkRJF7URAuUxrWUfPqpTbOUgA0gu0KNGLVut3WAPIrYoItMdWHdX8CCCxYqupXvd9t257y09LX
dCFOwOe2OZzTV83sdpHiqor6ZZiTYPN0lfTBUZk45TnGneGcfCm+1tY5ySqAMJMFaQ+4RgN5Xw1e
fBw1Z1gJFCIoaizjyNM+R37+5wWBjnkc4VKyp/HncoKpPUpKtsSewg0khEeTCOZF7KQ5SH8IAQ/r
mmweAug5EJLUt/rWVfFtW+08l+ptQPh40HMee6f2+rk44zPu9NMqQhiy6M0GuvvQDssYhLHt7Yo1
HCNvHyTWp5DaY5E2o8lSiD7cvM4Eq+BiNqClh3p+wXoQWKocY55OVa+jQJ5bLV5FWMUf2qCoD4iI
yAzD/RpAgXLt8oIN+K3KpnpTNkDHi2gu5kbXKqelGr44E0EyacYiRs4rjq4rySaS4zYssaMfvWKR
kmZL4TN/CTdbZekBxLU8GPPLcKnQMr1rlhlQM+kxZOuZEUkhMc9KHuJMXGEzRaYKz3Bi1IQVOToX
ngYdJEux7HLyexiCSdUJRW+Cg6E+7Ac9p6Pr9IdgfslY8hz0z9ZcbzeTdufmHEmuzVPe5YfqjIZB
6OTL0Iw51aGsDizWiDG+vB3i0t8P9dpIUn+t3ODR7BsOJ4vwcQMsnQ/qe/VIM8huYWVoqbTa4xBQ
7JmoU1faXKFaaqyYNQrWM/98zg2x1/ug2XpNT7f3n83H847Q2KPTzdiCCuCQJViCOJVPNIGm14fL
v13eXV40szgVPPrURwT9UqrIHbrLtZ9OnyxbNaxc84+iI3iDucAAggNkKnJJk66wEIy07ZOuIiDh
bm4WUv46LV4kQIHtIZCEQI0RunWY78xG80sw8cAG2rDNwYYPlxcRStxztXjXXI6QqN18hf/QCBIQ
m8smmF2fjTjaRKX1kGoMi+uBxPCFIUkqL2udcbrtNG4Aam3WXiw3IidYK8WIylv+MVVOc+hJHrtQ
0P4Vx+6+yPjfW0rdW1be/1xFL3Whitfmtz/1f4isJ+HD/Y6st8TO8ttLE720bzh+33/tb76eNP6S
7qyFQbzpYCczGyD9zdeT1l+YukD2tyB/wvN2IIj+zdezzb9YIRoWxNS5ACE94b98PVv/C6qeg1ey
gGKHLsz4N3y9C18QGHdEoz7zEYU9M7ixr8QF3JCCov0de16YI5RCGD+7OtXp1PrBsg1Iyo6QS4dT
7i1F0zw12mtSwynWO4J0i6lZ54BByyR2SFlxUxuOkXKXnZs/loV9rTcuImQCZ4K89I9d9Tq06alz
bYSI2IBFBVbuegQFTpvFnvQQx9bGQB0PfzoRhIHSHdjitBtBmaZdkk804EkdG43pbITabekRQkmr
8FkNyQPU+dsUp0IyKvsrW2NKlzf6Wvg435pzV7uSZOkZ7CREs1PfU/cYz7GRl7ArII4MD747QSeJ
bITLH1gT3de9WGkTZcQUvoa1c3ZE/KXtvWvlhFd97Z+GhtlKr8+JwYqHEnMWtbIML7v6aQrL+9Av
PnR+9UmlNfqbYa2YGWGXyI+2Fd60eL5DcoCnJZBJFNEr+lZrMeC1TzvCvHXQedQCG6Wc85QE7HMg
6ycSDJH1bqzM3KLfWcd9fm48KhXDBrmzz50X05cECTMY0ZNJ6asg/2pBw6trQuR0TpuvCuIj+JXY
F/DpPARqTYbPSJrgcDxemYk2oATiqmJvB2NikYQZYVEV+5B2KDl0LCZ1gHiYRzNtyF2Xuru3B+ez
j5upX/N7UYe2IiVysuizY5RnsAd9Uy2cy52iKciCEwa8Ey2VmoCvEGwyGYK9UzkRDAib3Frq0xLu
2PyHYxv89XK1Ua59tUv4m5yHMrWadTW4j3HLJIdzs4tXUHqr4N6J2b+NkOxo5g8mZS72gqizvsPc
2UY4FKn+3OYzHgVk214IRqXDhZ+Ch0RBnvJl664oo16VNdFMi/NdEQXnSHLr8H/weyXoCipj2RTy
sW7cDhl88OKndOYb3OViWUMBDq6gyC8UwlMJcLRQekyaF9jqBmM4l5F7vNE648WsXwz6ZB9mcbqR
kk0ZtKW+gvVdeaihhX+wSWXZ1FJGOyYm6OZY7yr2tRdy3/lUhdDJLg+LTz271MNuPVWGTZTLayk7
naBl65YiPaJp691XQ/AYTek5ibi+dAoyPKG6qDaXphHcVk0ebZLRT1c2ae5xlXOY5SaIiR8jvWgg
QvRl6PxlWdKgdHLzg4dkexF80Ps5SxHZtAn5dunCWWhT75s/67yzD6VprY183Ka2/kpnbVhM0CwW
UMP2aQiPJBPiDMvsdfDo6iF1dRfMnY+i34U06Xw74UnQHw0QGe7RYdEZsMHs+mT33CKyo+2ZZVyr
ICcXnciCJ6NQ7uoig4E1QZda1U99jNpM22eBO5uv8ohpPHQsVLZVmZ18CGWLyLqXyDEAsXBxNCac
Bb8kVbCBEUoNz7lu2QvdCF7t2li1/caeovtoQmSTGDdgDNgSSh6auiuxMySULSnI0bIHjQ8+CKpM
1mnI98jcvsDIJCd0IFy1r/ynvMYlquUSSlvemzU5qC49bL7JF5DbkJhVCMpTh/HUgp6zDOa+hujT
tSfVE0bfdHwltGfG2m2oxtNsopg4EgJmeZOXMwSDdQOZVvT3yyT7ojGQLWPiweCR8UsSx/IiXKam
EusyqHR6nSizdPgEdWp8aF2LCLmggnoBerY0S3r4fU1kp2fOz2xL2uYYyfMQM1gWdf1sFt6rOaTJ
UlPk2OJasfIrhDuwSElq045gF8MWbvVNEk5IBC1zbVUckBd+VIrhCAviebFqnaKergzu3mpVKWBQ
r7E3MKlyJoPkCvd2SMCZexVAUI1oq3uRdafZUAobzQaktxf2zN3U4+TVKjICzLS82FDMnnuNK9jZ
Qi3zAGusLs8x3xzdB70Vu8IlWNuA5HulZzXFXAt7Us9wjPQgtvAOta9EBBRAZtv2PlzXISH2HeXi
qktcllO2d4PVxMa2rrWMS6H5+cks/ZeEJOjAMBIi02I6memd1XO1EvHUN30G9RDBRFHW3rYayy9l
QkZkrsR9x+S7dCxQKDt1wbjw5sEaSV3GErD227FO4lXgNR9ADu70uv3K4uWhduiuuKAlACXBjUy+
Xu7ywds1CZV9XHfQHra93ZMepEasMmVxHVnRhkYtw21u1/vKojS+TFh0PKLlpLGjQMj+slOQGX3P
opUooi9WV14PY/MMQP8a0jmOp/ZTgZYI+k36FfiHLpPVeOgqs21mm2INP22PTVq3dD2iIVM9PFax
V4HFgtwPAmJ5uRn9dq8F0ayLds5TL6/6Xp959YzAfmeiMfTXLQmxFEfMU5P+Tac96k6QLsN0vJ0s
AsOnvPoUtZNclAGTkWZAFLMGgxRCh2d56uqaySk9azCClxcLURlnz/DNHlHNH4wpX0QD8ySp4KWu
f8PLHb9gf/hM0htGEXaKG2nwjO1Pt+zKE9LSsCmIeKmRaflGNbPs8BXuHQYbL3H2Xstvy6bJNwa4
Job++qru6R+lAYMUyQ0szxl8eqndq25iqHDRGfitedu1NeYMw7BhtTtunQE+M51H1swW0jxoMNXg
L6qA5q3fcRB9azAmh3DhRuwmUuNsSa5rqjebDJvMxWU65OFBqkTFkc7VVwxbZtCMbYd75FILtPtp
bJ6GZEoOhPTZy7xmsBX2rQ5RNjL0EO9TZsrQuhINPKEkpmzQRHmn9RxL6F1ZCl18UqT6Kqz0/KSM
dVBo4XkuXaLSvJIKiBgvr/M46U+XO8ezUK654A+uNmLUoTlrOWiAr0xxcECdBOKUDe6sqWu8Xh+j
OIOhgQlGcPaklXAj2flSDPhgDCH94qmHHxLLmQLtL2K4rbgasjKK8m9ub2CtKBwIfLr/3LRCrDvS
ucOWbCxJZqP8mBWUSig7b1on2eBlSNexQcRVdvGmMewPnHJE0o7THBtz+PulGovmWPcduP1YQ3yq
1w6MtoNlqK3bwMGnAv8U4gBLvB7hzgpckuIYoLP2DOjf6WOqD6sQMx3+5AfWdc+BFPHGLUvUFH49
GQfk6Mbh+2cdrH2Vd4BUiKWxNCvSa7jUWOhYOm4GYBnlaKmDMWMZhQTWDuJ11Brdorfr9iDm9eWl
vXL5eHmhQ98eyNoMVHtw7C/9fxtEsEWLpTP2QMSYDx6TzL22HeQtGCLRGiJCYVHHhkPfUx1x0Ycz
1mwctyc+U0ZQfe2zkYXGVo+g7oUJaePwnGIycpPW22Ym6WR2A6Uln1eaOecR4Xj6IGov3VSXL6qE
Ww6kTKPyDprD1BjBgZZAVKEkQWtM+PxsPxApAiTaOjmG+RmEVl9jUkbrZjSCEzTDE+zVdlkTVEPR
roIToMxJK0ydDoblQB2iv+oRMBg69kATrCHJNL/zxTdnyP07NVkUYF73UhR1h3Ok3p2m2zR0zmVl
Ea6QuuLAVh6c8HNJw+Fg+QKToo7sYHAK4hW4YVylEy7Z+ZqxvLxNpEmJ48BBmr+IMHyn4ieQ0Zji
O5hi/SGekZbLuxR1fY63Pv455TEuonYzmPJTrk0gctysy6l14Kg6alOYhnXoQ3rEuAjSdvrnM/6z
5trJiQKekSm4LOC439/aaExGiYAGSppcaDVIvqH5iOhTLDKyXkUryhzQqMGdtlhSnKqi0451TAM5
EMC48yezj1hOeQHwzeB25apzU+14eVHz198/9uVHSBD+xikauWahArqaNf0RsoixNvsSsFM63REU
irUhVMJVkkf9yfExxLNMYS/GOjhnky6OWOqJY5Xh3HN559u1XNmNZqGk4d8uP9KS/5Kr6WA4qAou
/2LNv+TkOQ9vDcmrVfoVCSFXfh93wPDasRz0+lNS+/mKyDjn3PuwDTqv7Y6EpDhXo6ad4okqHIeA
O3wDtHOD20feg3RXVp8eK9niJaxyD3mLE2wvH9GlnK0sRPffU5uVvW7ewzUwTmoacEXt0mI5Glm5
gT8REDhv9YCWAT044kESYSaQMoZPWSuzj2XriTV+rHNnUlCeOyD/LWc7lM79D/jC33K7H+V1xrwa
f7datx04OQ5uUw6KPfOtLDz1NHMiK7XdNZkiH2UGosPXKCGZxsrde4hoLBx0liUdgbF2xOz1v9m+
jU2z6RDKR7v97fYRtpmj15QtqRHDg5iqcy0pJlkIWlHylWLfvJgnOzQQjOkPDl8/eSQAgzgYmiBv
nG0R33ttUPxrdjTl7S4dWSfOC0bVevdDOuKnYo/LiSRVPVTB8t9jX/+HIKtZesk98f8XmG7Soo6+
Pr/Rl37/nf8ITPW/oBy6DD7CwPv2H3mpK/8CwHIEZvsmTmYXDel/5KXGX6BY+GTilevoAjHhf+Eq
0/4L1ySaeCR1AGQ4mCj+G3kpuNeb+99zCAXCYkqQ4UYm3XsFfwBkPbll0e5EkjarKqujay0u4qMq
q2vowHjyI3faRpmWnCJfhzthVsWyqBLYoTe4p4RHs23PWgN93y2hZUhR5ydBK42GLOuRNlf7xuiu
lKjcXQ1xHdO77k/P0DvZNwkQNiJblg06YJzDgvftI1RVAebZ09BsdS7VEtL3JtEyk7VFy9xqmt1y
wlyt9eRXWWjpv3x+v2+cXFhdlyjhfrIZr624M4xMkDJZhRu3K7ZVCnJdj+E6pUG0gM5+XTqltkig
XftW1H5/mt6ItX83fl22z2XD60Ryj+Ed+vbgJ2NIYDzaDT7v6saaQ4yMnpb7zBnJZKAxpu6rqF/p
UabWroDA/8O9/qvx89398337HD2OqtyWMEDfbn/oaFalgpMvRBMuWT99wBMRT60RfwrdRlZhWUSz
02l/qZkSl/2IkjdjFUGZklkzD67+k7vYr/dojl/j4UIe/u6MNNS+vlU2M4nJdlAPkP2UG3BC/3Dg
PLc/PjgcuCAZjc4pXuam9VNahgpcCxK8326HyShWuOmCEsLe+Fj6KD6cJoCJlPvnCXtZ1+wMLAa1
/kbWNVxiWZmIM+xwmw6Oc4wj2/13A/tl17AbgycBnK3/lJMsqs60QqNpt6r6Kn1WTo4WvuDKDnna
v49sXUd9R2/79yfk59OO4w15wALc2zYYtd7eCH7I6se1CkiMAPHL3PcI2SINbf37rfzqrOOs7GFJ
pXu2sObvf3Bx0V04dEaScGgBuOXkzi36gnUbkcjVHx6td9Pj5Sz+uKl39xEylaAKENNsEQN7wHPo
Rdv4azmHLJFtAhMUtDEKxz/4JFvvbCEvm8W8Ar8/F1dK5/2APIYJCwjIR1tTYpAbzs5xXqYfGyzT
NlM5Mxy86zAe26uy7O8hBsVr/Bl3DA3eotRkQpNNWOseVSOMWROFpfTZb3ODfAM707Yjq21ITpUY
dEQsXrf2tegV919ClXwTRhH4b14HrwqIeTcmNxg3ouxOiEs2RjM6oe0Pmluj1T7blYh2v7+0l6Hq
h1JsPnJ8gSWtHYFV3k+3rasCx4S12mxTs0k2xhDdWg3ktDDgqFA23DZYn1V9p61l592rFIPI2B5v
+ryTq2EQHZX+HZYB1ULXPEjz0liUboH1xhgrvFJA8EiaWZhdh0EW1PtlKoozcq8d2XCLqgLynUzr
RI5mfDWolyhDkIlwRN/5T2Dm6I/j9qSZ8ePvDxn76Z9HEQsfibkvZdLIf+/UF3upk0wibbYsurN1
204U3/G3oaDaVMhJ4iJhoeNqy16IYZfPshpNvM5Seb2JNuUUa6eg+Jon/FfXP83S2RWc40+hj2A5
mjUjuGdsnFYUSLsctBupvPdaf+fpX2LNDR+yAQ16L5knydwCz2Y0azrsTm0fWqjeZMfMUwTdaXxn
x9nt0Ln40pdYlZ2MhBZHPhJdbMkrs9GNPT1xezjGE/IsK5Qmapjq0LcdqYj9A0g/MYc1br5ttCrs
OyyiH1yR3tWxEDvP0QBm83bddJB/ivyQJrT0a1uTGzTH1qowsWBr7egjaLwL49ltQH/cANpORBOo
u64dGiZQiRfu2L+MpVkutTJH0BtUGedukcrkYLo3cjU6mbZDnHVv66LBZ7W5DvroSP5GthnKhypi
GTraoEJFlx5sHZUoCn2yWkVt0rvRPhiFhDrpvYS1eCGD/kbY905BQyOrxGfTcO7tyX6CmkK2oTfs
M6z8aIdYDq6g/JG6ax+cAM+eWNQRC0rAN8YrBEB1c52G4x/uqp8HLljmVK0MxbifSfluSTOoQLSi
5zlqbeyCMnz0ugRZczTck1NHswcDVD9FTvf7e/mXW8VHhVRnfHWZCN6OzF7N3eFNM3dY/6is/rYt
0teWnt8waQ+1nTwmnvP0+y2+X7sxYJC1ykyA3T7h88Rzvd0khghdrqUttZcNOxOjYMa2+K7WGrUm
OU52E14dR71B41yK6eb3G//5wYX+jUma7uAjalnvTVmCVnRx3xUcriyeypockNHU9vaUaHBVABua
ndS+aj2Iw++3O7e339UdbBjjUupcC+uZ91c3030NCIHzTGDk2eMJW1tZhud3MA574IPnjDXDUnS4
Y6ThdEYfCVKTp89O9xHJhfGnvfl51mdvXOxu6LsbNN/fXXVacJPhlJ7aDuTLr/R52AjKixAKBw5i
fxdpr4yzAjpiTVlcJ0jcUlSX6yzs7wsHCEwAjv7+DJm/ujTUw0R4GcJCzfrutqiIkZyiTqqtCX1g
mabausS/bNNF3ccyGF871TvI5Qp/wco4YN5LH8lD/jBKXz+p1PiUDAi5UcE3hxAUFsm0YQOQk6fN
dV01enBvxOZVg+rmTCnSbaGT+I2fXVVzj9v2URsl/OnfH9KlrHk7NeInBG2BFSGGueJ9TRvYmoZI
11JbaU/eNl81QXs2JClwedcyKdPHWXZw5Qg1sdEnpUOymxSSSlzIefAzVmtKd55NPIvR0eM5kGAT
VpbNyvGUt55QM8s+TTc6VgerJPCtfWu797pZyHXghNNqsBFy197JA1neidmWLrD3gcW0OqTpDrdA
DELD7A/Vl/3O9ejycLMyNkjdtGyGs/n7Hyo936hxPnB7te0ShfkCXumQH2WojTs6taeuqbDNCO19
SFrQss3zAfXOaxxpSP8o+LvW1naU53SF/AE1e0W/nXNDYl83mktygZ+yoYJeOC9mSWEly/uL5vYP
dZi6hzQniRFYn/oHJ56spBlmCsBAYZbWkkypgxv0wbr0FcB/ND5PKqNfk9j1MvWVtUIldtcXztff
3wCXqu+nG+CHs/HuOeubtLeDYlTbAPECMv2xxsrDwMdJZv2qpO+6Zlwolz2KB8cg8422o7mUUjx0
cfOHaAXxq5GeApxJmlHIkO+HPnfEJGYUrdp6mezolbnj0TaTx9b3SIc0xlMkCMIqoxYhX4B2X0+N
ayIAEryIyr1nk9rIjp98TIEWovQalqrjUXpzP3jSsCyfa5w4R7BoJ1/IJcFvpyqe4YLifhfY5cKv
UCxzMu75s/eYCcWrSfq4g3fEkxr0ptaZG72meYOBgzSvG3ykNiJznrIShrHr0f9ANDxsIU5Qv+t7
aH4UFJabQWR3vc3gtbAc9EfL9p/hiD04bczcXnpr2VSPbaPQA4TRKaog3NXBV5fA0D94DP+8vAEn
gm1CIKdw9J9M9wVpoYkfM5y6dvIc+FDZNbxKFsVETf/7O+oXg6RDwW2TN4IttdTni/zD46XSxIEB
QG8G25jXGI9D3OB3DJ03bo8uKCzDRZ7BYbBz+/73G/5FycsxQrPCbw34EYD77ZYrH6qG9AXDcy6w
J0M517qDvU8a9WJa8Bwm119JE/NQJ5918gHC6WxkJe9T1y+TlOhu6X61kQ9up3Jw0JDXMeHOeInC
1vz9rv7iRnd0CPUQuiguWNi+3dMmwHlt9i3b5mHgQUA4Fip+RmB4M2gC0mD0qiRp37/f5qVoefek
g/iZROQQhiuc9zOq12mKeEyeLqNrz7Q1V4z95ApHq8mRJ9SxzdJEV02wurUDZfhg+u7eVJBLeppB
C6uwbwaL7N4wbLpZsYQmJBrvI4Oeg/anEmi+UD/vKVMnTDxJku27eTZqm06EHWNS7xbNSsf6m3FQ
YjOuY/Mqwvj192fml3csS6Q58l7oIH1vr4aDMViAmFRtrfyqb8wr22arZu6cGZwtMipJM/CmIV1p
f7phf16Ru7h+U0zTKBCO/d6tPlYG2cB2qbYEdD4ip7k1JKtDmjTJMhzqa5YrSyNg/ZkMKP6doKE5
J9Qq7DTW4X5AfHymnKWFvFyHwzdNTvmHqdL41ahBjIUJBmdLV7zvYaC/pvGiEp4ozX5mVMF13W7i
TVKqK9aN38KI6riz3Y2DhtuV411pB6QxTLRparLuGcVeEdZaf3h47F9dLypkrhSrWyyR301ZTdD5
poXP3BbLjnijZ2O412CUpWoiCHKkeFUNVin4/uiboNODFYXjvjQBEdvYzW7GbJubIrqzhuEbhoD9
XQvZCompOgf50cOd61i54XlipDlVXtXiBiTybUShec6ZF7zYuGpcCPGRRxt+KmcXso4SLtIJLgkd
r8Ph9SrHV3kdDSA8e9U0z+kgnqY2RZdtxfKjWQVfpypaJ50Rbvs8HK5Sg2kND4nyhJRLVdQA//r+
hobq4KarkwgiLwbGP4zIoeZGI/a91bYLxNKaonjd4lKL9W2Lp0Ar7qOwvXW0+jXu/whi/6LWglFr
S0+Xhu5ihf720aJFB9xfywpCRSp3sd7au0jzfdphVoIVkWPs+7qGYJ/1ZGqAb1pWJQ7haP37NRVr
KUFwwdyN+GlmKCFhNaVrVzhgjNe1nWEOmej6OupRJ8rQeB7cHK5EkZ9i21R/uF1/tZhk46C5LGIk
WL799hyYkx9gW87GGzlCUwzCrekShlgGwSkLKnMdaV6+DKZpT8QIVoiYzPz+8v9ilMG7lsgGGnKG
TZbo2+1TKeXYoItqm7ZThuPlHukn3vdqAcvDXNX6H4+YpdAv1pLUlHhz4wdMLtv7taSb2ASQkzG5
TbvM+1KYFy5c49wMgDabqKnv0rxLV8ZQeaTGuvos1PkKhSY8ysGvtiQXejex9pzHerhuMxQzfUSW
R9JbwU1rYpVlVKglC6wWGhlGK9QJ2oOLSBxTWvH/iDqP5baZNYg+EaqQw5YBzKSoaGuDsmwZGRgM
0gBPfw/oqvtvWCRty5JIDr7QfRr1XJuftVx5KNo6VJ6ReDGT4qOdhmntQdv51akgtKYWYWpREpJl
1Q5XQJ22t1LpW9WJcQuBPN6XprI+ctv+Ai0GZ574Zj7pkCtiY/lCthH9yj1tlw1rw9T1Z6Y52qsd
UUZ6o/Oe4s8+MP6KLlFaLBRQW3ty9EHeZxPuRD9adxYbzVuHPs7vEQMM7oeP3242su+Bub4czZXs
01ePDuIOMVNbNM3omMuKnttPouA58wLoU/FEOCdI0Xky3tvKSBNKz+BH1GbVDmgQIyLTtm9VULxT
yfQHmcXzVZn6yRG9cey64JMmKL8IiFlnHy4eygC/eldT9qrLGDk0/vcwMLrp54LHKSfi4u3aKTg7
SAPCdAJNZwE+TlNfv2Sp99tMxPyb6OE7OvOfXZlqYQX/7zJ5fXrpVfdHTC3Qi36E1+CXdb+FhzDT
72EjTnFuYOgpZrlJczmhQIHphG4NiUCB2mZGoHdm5fbRaVm/M5ZHj6e8ZPbXc2SXG8JB0ytX9vTa
1XV3JB31+HjK8IVz7HxzVyzqh2y5qXV7+Hfv8VyUYzAcZLRDkBFmueWcGT2658e9/27gaA5bMTKT
8x1RhugtuezB3kTxMKWX2IZDMQLo38ZRXp8SpSOsCrSuRskgP5UL/geWZ3dMMUbBK+DeXJbFtihM
JNZDPN80+Hg3sCJmHTW3xzNs/qZbWmT23p+XNFn33FWR8/TfTVP1UGQ78+qVbbJx2hzvCuP3fQs9
gBpX2G8qt5J955W7seshZIwRTseclupIHPA7xHo4OB7Mp8JwohcbAq0xVcaHltT1qSWTztIok3Uh
tGcEVtqzqhsSZsjTq7NKezKIbZiDtCP7W7M2TuxErzF+32PSstN/PCQM0b5MSKmwkB7kALx3hRZj
fKJMwPNcgI/I0v6pzTeenp3MNonuTRHgmdFUcRiIi10b+L5JnHOzu10P2Z0B07BVUwrRdUJBLNwh
OVl6OpyiGWw7wt7gndS5Yidq4UFmM6N3N2u1dWV3iCBnnyQ4Nb9PtsEIIx7mS6VF87uZl0cN/cK9
1KV8Lz+L5Um7TQoAihUfBuHtGtqXN9hr04sLlVJ6RvPWTLKBERlXzMiJGHDrnhUdLfHNbVPr9rhH
6TrSa+B3btPQGDtqpGyy5NlrZi/0mvzzoW/y/M49lgnsoBnIkt1F9XVQZbxmvSZ3jpFsSn6Wt2VG
SbCfj07WieFSVpbxopPchJX7qa9Fuw1mfuxgiIK3IalcrBK+t7Ny/mMocgVkxFFctMmcT0q0YWvC
NACWyfY8unfD0H/Gyv4xALdCglnd3NG0rnXL+6Q2cUVi0uguLU5E2xXJn8RF5WnascMMQm9CMjjK
7YDWjo66K1/msr9PvnJ/liDVti3y64OmtPaHo96xxpRIleytJTQGx1U2kLLa+D/75NhgaPlk/6tC
ch+6favF+Q8HxEu7PO9aVLmg5ef1oDhWLb9u31xbmwgLM5FqJyho5Zy9V1P6yUFSfFZWxF/PXzKz
lk8+nMv3BHRanJbvqh/7u+Wnl2R6F3ZjvCKuq29+qd5ivOdvhA/l16zTfj8eFUSCXaq2qMgyrM3N
WGm8Gsxe71xkECC70QvCrOhl6myM0slsnwpWoBuRmRIWQ99tZoZLe2Ea01sQubCe8Iexb6unN+SU
qM89/UsBMEHolbUvvUqMS2Cnz7Id2pduuTEW9oeqfXMdxzn+1cFh7Aya5DhWJjuq5WHWd9lLWomN
O+qfwYIMaHzl7Uc3+KEsMr02o8tn0QSsqtne3ojz9Kv95oUe9ySV9Fx8fPspcj36cYd0uNa5spbD
gEs2KeixjjXFKBsIToN7djQfX2KXwoRI4+kW+810e9wbEgqZOi8A+GlZOCmLfZ5q8ydViuTmFu9B
E8dhOTgBozGcpPpiLBXEH6y8BtOnq7lwWwyuvUETzKDzS+9kMV/LRQJwxqtPsZGLky1KHcNcFuyI
ZVz3uVOFrGjbu5kiS7aUTVCM6YtT6dq8S705uT0udrXNnybAajcMXefr48Zhb2Dkgb7T4cSc7aDZ
+rFhHoCi/ZrT7uQmXbnNmu9aG367kcE1hzkbP8ApgBjZF4kM6aihX3lqm9pdDJYHfaRTQVGr6vJo
TqDfaCNWjp1utSHYYZP+k+b5c55HuBWKKYzn9Fub5A6lHGy+0d5Wrc13Qd03qHZbe/5+RihG5EZ2
bpP2o2vQWJvyTzacba7jNDBr1dk/kQ0/68SngO/o75Tzm0ohSfEgoq2mwSHQjBpSK+2z33cf5tQ9
zfC4GIcQUAy8eOEq1RHUoAbpo5d/+Fil7dn5bZrJzm7TnTKPqJoX9O3fakivk+n/mTu1GM9rpMqI
L3vPH5F6Gmuld2LNKhS2WFwPW6+fF0czbO0kyI5GPb/3k/sEN2/GOyMOuSR4ciqIrQANQ8tUiPGg
MhveojJCYv52baptp8HcYaPaOAUrR29aENR3YbFfnTwJ0VrYTCDLCeBfS8nq8GMJwgEPen4augFJ
o3jL82ZYu5nznNk6atqW2E5jiKgKHOa1UQmVPfV/+wZx72lKCBtu9XsVRM/uNDcbTU3GrgV0udb0
chkyemuSjvl4+jeiTfztPI8ddOjy0LUVFlqAgHal3VKlfqWzGzo1AAldTvxAlvFZCf3KqAShvb+r
dHPjzfSeARm/yZhqLP9MID+8v7gmDWvgXBjuJbpecEiYf+B8owghflxYT7pEftk6RbYeYCgX5g+z
969Ti/BnACG2zctCwAPP2m2TNFeE7FWoK0OGrKqA4WgDcLPavDoafUQlRRq2gxmcJpcjwfa+tQ5B
ae1bf7XK0uESIUKEh3jNh/mut2Ql9WA0VpEL69KEIJBXXbzPIxweDP6JAkkaAA+p1m8XU79w54uX
DP1RJQmqfgul5ljjXU/funkmoKdyjkwC/1aMkmMCW9u+/Paz7K8FpHI14hdY9VQWGAllmJe8xvbQ
vruD9dkYAoEB4RPOs31LNZbRcYDBaYQEobANr1ITb44vCKvXIOmLrDtB/a1zgIA4n4rLEMXhbLq/
UHGQb9M4WLVc0MJNP3DZNdyNkY3+qpm6s5WRz5jp6odjaNrOG8ebFIO1Sdl8IooeT33NdUkM3qE0
U/hGCwwJYMyhbfrfFRfATEzpvZvkbchAEvRp4m2qRqhTPk7q9LjXLs6DGFYk9CHwK9LejXMs0MZa
gLk82lzmjI4hxKnwbQ0pSHIKCEJfNbont1iOQGLrzIz9rNoMgClOfh9LVAYtMIPaYQT/eLLPrOZE
rOTZUiM4trhvToaGdHwUerPRg7w5mfQ3gtAA0tVRp4PH5T9s7En8Uz+XhgIOj/UAqzWD8RpH9uN7
T0pVhVBef7MaSE+Q49OTS++OoLztN4McTI6rWIfum7cnZ/G3N+Ui+5Bq3g6pf63zfG/GUtsS8/Q1
xKIC1Js3q3Lo61O//BLyjOVCUNkOWxStPyWON+1rIL0Jy/ZSmeOhRFnPEmj5CzSBR1+6xOOQ/7vx
g34P3wUP1BgRt+mZ7elxAyAx9Foz2EsNLGFbpgfZOTYStZLsviJh/99IvzqljvYhNWiT7fLo8RQt
+DmtvGw7S3yRdVOdZjKPTr6aP32HYsnqEZYxiBLbnjgDGEfEjK+y5bfctG0NBnKuTnx7hMaTyOXh
2TxkPhd+eB4nuHTFKV/uGWOym4kn2+dV/4Pc3zrkUXR83NSz1+HBMN6rIi45TkA0Pp7PioCj8nF3
BI7PmM7bN9UUn6Y8x8Sz3AuSea+lBCMCzg9b2xj3qRh2nmxsMDay+UhEq8J/D8GWFifeUv3athxo
HgldHrgkTHgZ2C9uJs2B0FR/FHVc/nva72x/VbmZ3IyzKKqws62WXgPHftn32lE2+Rf8hWjLMsM/
Wv1QcI4PV2sx7CdeC0hp52NrYYemj2w8ua5hues3RWdpe4NXfAV3I98bdHAo1m1vPRcaYUq6fymY
WF0KtVDpAx0niSZMPuRA+evWI0o2+Z59Izox5JNwVaGWy+qQuY0eOpFDc235x0lbouNy/Is2uwet
oVcFwPp77LVxbXQcrJMe/CH/IFR+orY5EQMj0bFr/CIJ/AetqY64soKcfoS7c2rX7emBEHMfzwax
BshhWFASj2f75W85jZEBcWdUocGSnHU92T+et5LK4EOxAMh0Fy8fgpPlrz9uHl/+cU8fLRyBQe7/
+9N//8+/28c/rTWDFMtek+t/Tz7+kXh8u/99ObGwycxxAcP9/3tTj2/+8Xf+fSfOVHw45uz9+5b+
+4tJRFioUvZHbQ7AXh7/a645+9ZRXKZj0f3zkTzuFYuj5GEr+e8PHs/99/BxDylHEfZ99fZ49LgZ
YwkB4b9/C8DbCRuV3B5PzWkxb2VZf5GLRqvsAxkpA8/ePB7+dzNnNNL13PBqP+5ypgN3CJQDeZ8s
LhLD9knTOusA/+ZG1s150DX7gobSXajubZh3WblTpQEfS3n+Sl92gSqbbEyE3V+VGd1axQZBCKX7
mwsRFjAO510uk4NVkhSCC9F66iYD9HBUqYvr04kLltxlyXBGtoGxswV8khGBlZmP35iP9N2cwNWH
Dcb8npQ9tr2p/uXTutwSRh302S+l95OKLdlIDnKsF7O3bkuC8XSbs8fNi+9WdVfpmHcEK8g+FTk6
URJ91EzsV5oLr1MHch14T46hh7VqviIVF8eIzIotJjC6/6h7KzJauh5nZQYPbVeSnJbI2d3pgfNS
dYiLwJvvaa2e5skK0wAaZwsjFYKfubOM7lxIYit9gnvWAWo/y40GjHlwOEeWwEBcNnKo5HrwyoXP
2XylL+PQ3FM7IgGNeIEqiJ+sWj2ZGUQK29mWpQbQfkq/h8GIdktCle9b3WZo7WMGZH3tkMVMKLHP
qndmWMSMhYmYpEJa0HDasDVI0T5DQv+p+luvV89R3ow7+K4YAAE8PGFF/gJwnmxzv/kj4v5V65pp
2+ujIClRneIs+VVmBApJj1d2kSX28FlkIrdl0++8ugpOsUSbkFIbGdWo7Xvz260iY58MbwnyrecY
+xcZ3tFZQ58Cp+owDTVqJEs/B/gttnmQEa3Z11DQ8dCA5U8NLs/XTPwB4whqgBY4NJwYZ6NTF2vi
ASD26YO3C2IJ6jPXVwsRYm1g7jVbmTPWMvKrpsmYzMT5G41jfvXshWQp/VM5KGhozjDeLYRnaSk+
NOIpTx4cRnYdcHMNu6kvRSr2zmDrhylP94ye3jW+hZPD6GNFOCBrwMhXW+JR7bD2smjfmuIX3e2w
YYdT72LPHG6pu9J7Sr5KYy0vemKsK+WBWWK9iSC9YaNYejSENb07I7ByK5kO8AfpKw3NtEtZE5ET
4bSnaLijYwqoTKgNkBqcXOm+DSbw03xaTVqBxEXfZH2pHWYE9QRuVPahdCtxrlLBlQh6Kj40RraR
1a5mJomoopKfXoZRqpihzluZlOeO+VDro8yCSi3XwoGU6I/+D2WI4uh/5QTa3ppol0VE/s2Oee1j
Jgwt2SH7XK+vuoH6Y3AMjv4kgUc0DWXoOm2wQ/sabJLc/hwLnLStjW8oSan3exa4tBXr2Ug/LCKV
wrTqIa/XNE5JTZEq4wr3KCEmmla0TD9SsfEIfmWMhcm0Fv2TYxZym/BFAuZch74HEK+D3SerkTiZ
CoNm4ZvXwmQtnOs2pb3rOuuo5mAu9F+LBkxokmKE3w59HRP9Yv5bsUrW6vSnVou/PaEKx96YySzo
YndHyvcvt5yhCDhByceIfx+obkHYJb+TNApV5TRbSm6CkdPAuyQjxuXCShsw38g5HclOmrnfGZ2T
vxEItrl02hG8aTXtZV3Pu6xL801kjn/StJ7unIAIYQDar2SjwODkGTno44Abay7dg0Y3Z6D4xmOW
3GK3gXc7UIBZuvluQwUIS3wth9roF7yXFuynIToRwTNiu86Sl05ZfyLnUotrm7HHAfNoLZPg7Gmu
jeCS1Na6JOxjY8iSj/byKRqtZoR8Zdy8WNLEBQNodM/budaELJNC+dIsN+M6S2zn6FWdd+wIuNpp
jTy3gcgv/25MzsbOCv5GTUKBxRKCdNKR1d/KYJa685rkXFfIVJwUBzLrQI8VIMNBzNvOmPenFuH8
iYZSbUyf/UUZR4ASrApuaslJtVST5s6R8QHaaAHrhJgKoVU+cONxW3kw16ZKC2UKsI2EjZWqftkG
jk9hiZQ1eWJu3tuhcsMCERajrYggKz8JoV/FyFw5rTXwWIyIxr2t97+mak4OXjTwtcq1FpFWxXXF
3PIsKMsURmmP491fzNq61xWn1MprwFVp6KZx+3ssh9+mTjpGTrFT6SCjpKoM6sTpuzYtUrGs3ZRP
LrNQf6WkJs6onHcDFeyTgZ07o5cBu8A70uwBG3AN+pGasR3CFviYu+ySRCw14rHMduxyNN5uGD3K
vt7HTL1ClFdyem0jTtki6aAl2PFPho0g8xKSZQqzWkHmNdnmBPJEsGogzV1FMiu7FD6ZAV/T4ni8
gV0jW+dGmTqGoodZiBsqW5e54YVt9sbIG/NRQDqtdQtmP0BZ6xWM1AExemK8jnHdUjFAeoN/SI/l
F9MxKLS1p/XqKWlP3QTMwez8W04FGBeavEtL/IZZz5vOHvKLytsfeZOlxG+Z0Ob6IXSYmm2pk+EG
1gjj5CR8sPLGJbHpQmpc6yPZVSePZfq24NDeEN0zh6McjkOiTIIvtH7toH6+wUnZttbwbMwx+rms
SbjEUj0MIjW2088Fffk8sEDaZMAG1l5VVeuakVdY2wjYoCWeFRrxwxDnf0YjFmvLcEFkBzkLnsL6
KorA3Nmj5Ixl1rU35BxtO2+EvkL4GnOZ6eAsPuFWkpbTARfTynlGFaW+NBIOT02XBWcVBHFYoKlE
jWWybFNg1DBodldGAfqZvKa1gUn8qbHpYaPJvBlBrXxQ8XX2dMdgCzWG9eo+drLFoWvoAChcZe5x
bkko3s+DtMoXUcSbAtrtExqF6gVtfB764Cs3Rv9T9pF4dbKsv6gk/cnHrXntsHOf0JlUqyD6aw5Z
+SPth+akCw1f6PIQZVy56VwzP1pDrQ7kOYhN48XhqEbjr5YWJ190WxmozdA43g8ibGDpsxqME49e
lVSom48nD3tDR0/AKMmJiGMmoHvceMY43yx+zSsns8tDUVFCErYEAVEj7apJPh01HIrMH+7CTeIr
O9Nrp6DMp+SvMIIir9sv/nZON+BdJc3bLvW/eXfLEPGfm/GLgUR7ITKL9V+BtDIB6Z6V2L0hSJrb
LFUH3Wh7Pl069g0NT27GMmtEAbMrEfWw26LsnIgj5owcWZLQvFRxlO6B4nO0U6Y8uKe6+Tv1+60z
DaA5itjY2mlEgxt1n6ZVX12zrK+OwbgwKjt1cNr5AE0kVClmpXyaQ00k7tOQOTt7slygw3I/dOOz
YxPcPWWSpFvTGEJw7SZEXK6uEVgWtHvJDo9rcC4aatix+iHNhFxohpeoKoN9Kcwvr9OtQ5DB67UW
l6uytu4ImvoBLi7YN8HpwUDc+/a5VPE31joGop43bvNsdvEEj7tCr91Dl6RVGBddv/jAe5ARNhfc
aCqYJyh7b9Uh6KtkxR4luw2cukZqOPeUdPeVHpUekPfMDs2KiQgkbehY5rR1U9siW6nt9zNm+QNS
nsOcFOam8AtkVZwUo3RDi1HVxiHt/SBzZ1q50fSeNAaB4jgWwDcunAdVBmHly2Kt2lS8GEW5bV1G
yjXqlp1wS5JdItJdY/SOt4Dx+Mps2mnjsXgz9PbAiaSQfrgDg48hefZt0vqQVbdO8G3Y0XAYLCbD
reWsuiml6BvhNJt02WsBOTwED25v9NLWtqbdX4xcmwhng1Oz9J+nmXYWuSsIAuWknyYj1gOBzp8x
7Epi3rZGkiVPscIsUvRQj1i0lxQXHhMVQXdHRwsZBLG2pZrqPE54zE0av6wl3ylx5I7ctR0iTBTn
rjpEOWSkpvWmcKwCgEv5U5Y13lU2EGMNGGF6C7NEah+GYivjyXs2NVEIN/73RK14rmoaT4ZrZz+L
5m2OHGfHCxPtpU1wpUPWVRppkPz/RF7lfhjZbzGV0TZw1HS2/cE/yAquMhJmLup5ckkqHDCGXb2V
lWovUZcbz8P4KkhyoDjrtUsC6vFadpwkjPJ3OYKTe5n0jIdAQ1+G4ur49HKxj2raJ8eYyrbt7hEV
zN+pkN5Vg8RiDA7iVddCNeprw7EQjBdIK5NASmfcRMtNa8cdICqgK5SNwTXQ76y9zuWk72NZ53s5
z68i6bIzK4rpWdrzWps1eo0+Y/3k2D+advbvjxvGdvssN79FbbG808lQhAIAN6CdMAPF0+scZerC
9WB4tgf9mJjJ58iYmKn1wIYG1Aa0uKC9zH1U0hdocoMaiF+rVd1rQkbWmtePjIZ7duxzARS9QPsM
MNs/UDEIpnKRBCiy6Z2QRCeyFitr2nquXoU9bK6zlbTbLvfnU8WgeJuaOiA2nZmnrg2scxzWzY2T
7IwpGu85upGRJWUDd+yMd1QdgxjxdirG77QBNmYBpt82olJHh4a1TlOSuZMGW20Zg5JKzDg0wNuM
xikvYvFSOSm/pbWFaek8kU46WVUSSkcQjpA61O9RQnqTFsUAqCtYSlYKI6tZJqAEEFriB8t3ThEb
gpfKsnLjEmp8s+qJaInJzUKziHrAfJlcJxPLIMP5QouqHZxE+DtlpEf0BvL0uNHkGKyF4hcj6rS8
k9i3dRHevJIGVB6zAZhw3usD8bL+zyqKvzXMm0+kVSOVBPGLmKpeTZE1UjJWYjvnZUmyl9Vvammy
OYaYcii7WBHu2gBLmMG1OoLUmMhlcjdNitlrsuz4wbw4Dgm1UbvrRqpDwqt+zO18Kfoa2bs1ypPy
UsFSpPqBMbbjLRGk20QzviZbp/6divHY0RPvMsNvNplb3s25l9dySNUtiurTNBGROZWWE1acQrtq
zEE6uVCDjCb5mFoQblZXtFtLQ8AX+RmlUDbCGWIicXPiX4H5t/EG6yOoR3R9bvGz1vCHqiVrlbm6
WEe8xUbbPdBYu5zeGP7GxGqQDFgyTMrxtTQyeYG+NTtluuvdzl0RgBEcsMAwHdjl3ZDu8di/VrDF
NhER3evRg8vjdL4bpnnXHzISKlddoDfX/qSX3rffg5tImgg0sjO92m5pH/oO5LPeIlZYYGtlBalR
dB19h49OoEfwhtSmA3CiuTHr2vmPa6PCrVmO0z0Su2bCWd3VWrdmP4HwHTNIF5O5CIBWYljwkKzT
FeVdjigHER5zrRlGSwWVxZJ9tclT41cD5dUwqfQ11n6dCHaFgLURBWQN2lON0ACOi0BnuiuieT9U
QmyUQPSei83ox2w/Se6za/sveWD4R6AC6itSWa0nzTCGI9Gje7IMt/lCPzUV8x836i+y1H6qUv2O
TWYhZR/362omAE7MBMnU2nSbBy+4CC2XZ6Pu/A1qqpKFJkvUxjDCyiIKiev98tGt1rkqZWipH1lt
UqZ4x6Yj98uziXJzm4ZLvRev7IBAKYtyKp3GbT1Wat9ZOOTdyERyyUiGWgJ9nRihA7LNLUmtXeUL
mrrXmNQy46dJRc9DJs+CZbkWcp6OQs93RDl6p9gJDYNovBkgycarGH6ZTtDttSA1V11dWTtSi4Cb
cI061k73h3k47GOraVcYpcftyJKtyOtfrMkI3I0txloa1hqqoCUHZ0mq1E+lA/dKQSF5bhguTYp9
bY974aQNHQmwVfcM2xvKQB4jh+g1+6WrfnmmXRyRwYIUKydj0yTC2fdLX68xWBvgn+wn7L1rLcW1
4DAKx3ObMUZvqBxL7yPRAp/xoqh2jZ6oTSNm8LSR8kJOwxMvlsLXIOlN9Ma6DZVxxH4HONjWodtO
iMQl3jmg5bO9JofSOtuocg7lWD4FXlefK2LZGIJKefU8ak63U2cO4Xmlojy4FSlzkJTZWpo1zgrG
8CsVlOTNaiGWSdqD5ZvZxsbLz/IzBn8pg92sEzxNleM3NdjhspEgruZXg03ZMpHyjoZZlBu7ryd6
an5xI3ljl8QlS7mLjNcmn8HKY5i3JzfHdDP+6kcTSFJGlGhrMd5LtnYUJFuzoXyLa+MrIRuHLUf1
p6Vp3ymSONcaGdx5m5yR2Pmh52R/RmcZdZlxsc+w3DtLXqiJizC0/ejLNKtblD3mtgyyJ5M9WZtg
/u15V0M1doGuJ85aBexfyrpo13EntFPrZBSyWAvXc1yRhJqV3+x5abJKypdoJthFGxgW+VrGYEGo
i9V9MsNYg9/KP7zxMHXSO+ZGZwDPy3h1/IatKGxQInL0YzBbv6SX6WGqJ4DGhNsh5AcQRELkoaky
wowlRwl15L2K/hqEe9x125lQQ/hyW5GBtnNjPpkeVEdmjgENNQLVANtIbC0X1jI45MX4syPu9hR3
011UsPZkI84FzoJ15tZsCGf6Yb9FhjUSzBrX1ANpwTBoyu3fkcGIxs47XuUR/p9HlovrKOKMh8A6
Or72VWAk1vG0howcF4rc5J+UxY9HhKKLf6TpQLbachOzcrwFU7KH7whgXickx24ia+exbMlJUI4J
aSdiwKgPcBkJJ2HsFw6EaBP5AdUNVJ5BiCzgx2vNkAW6UK407R6TdrkezYB3gEmK2ljID8sDKoax
r96JmbyvmvWTsgkFt61GoCIRnPt2F5weN8Xo/BHM1pj9pU3I8AJu+Fw9Rb6wz4m0vqgp9d+FtO9O
pCfXZGr80EjSi0ecNNfXgQi13B/CKqL/wXHGC9wShSkDd8+8Jf3IghpM3xLyyRAsE8t6rItfO+Ss
FExFRr4z2Mu8LY6xHstDpZy7VXlqZzYcWnPesN5bc8lICH4r0Hn87ijXeul/RAWR4skI703lNuEN
AahIovHeMq/al30LWrLNXwUjoR3rMhQeg9Vcy16+UlRNB6WToThXxTsoYcYrnXUYAglAXnXbyCMb
thAJFL50tKHJMjCdfAz2TUQkV2cmR6kvnFIV0Rs2DgbzNqcVIBhgY8TZsQFocAYJFi5C9m0Fhvze
JjUQPSX0cJqCTw/hGiinGOO4wnuAdasnE7DbN2ZtndQUO6uAXqzLGL/lYBEYNIxGKC16mrnWL8Fs
cB30xK6M2cVMubZkAw8EDgf5rq0DWh385bzG0fO1iAo3zILe3NoNn3JiOpjQJFV0KXW115UdHAtq
aXLDcZm7okXvZBZXkhO1vYpBwDn05Vr2PNUe6UfDlFwDLIMJyduhGRvFrmRPyQpKtYdZ2LTK2iWD
ILh2dDvbWMYsDl3VkbGAxWvjw93DDjIw0nR/FHxWnsgrkZQKyaFCQXUrhXYtJzkcgOy11yAGyM7v
v7iMfC4TwIxHpwQHCNIQEAJauCS/Jp3dr9vCSc95RFDZNHTmTlYFp1UFC/9x8PsD3aSnwRarO9M8
cO24phOlot6IpzomrNtk6DvbAzEj2XDixSRJlfflNhZC34u8vzCVb9ayke5L5LKcSKT5UlfUKNGI
+AjGMKzA1PiqMlE9pR6BazVR9z6DljVWIL4l/B3bqimtd33Yd8N3Jzr7tbH07snPuteqRT9FPwxd
GZ7/u1Mk37XrDt91zXzPmYLVLNHDOhqtcDpP50FzrUNrqvzim/ZuDpT4yWWwQoNoAkF16+TYW0Cq
g34i0TJHUxLFdblWJMTHRlMcNFbpUWq+tmnwnJQzbyKd7nyqLbHGID0hWSytaye5fkRZ59yGhQGb
ACKoGeXdmuVm0olnz1upnmwF21EfdfttRjW+SsZ3fHLB0uOC1RiLp0lYat8q8bcUebP2M69xafoR
FNmTehoDI75KXS9ZNzxXEZ0voxvv5DDnJCDTBjBggcM09SrZajH5PLTWzqFpZYoJAG/bLKj7JVra
bIFNdoycKeBp6sxRw8cb55+GY9xwJ2uEczBONiUiN477T8+YwYFqdXdI63Ehrsl8O5u5i4Mqafc2
XqeXvJz/Ct7fKRF/r3bQW/uGPnqV81me9UG/jYrjJ/PIz9RnmJZAyepLKRdhi+33/6PuPHZch7Ir
+i+es8EcBp4wicqpJFXVhKhIiUHM8eu9WG7DAfDAQ6Mbaj31ewoM956zzw6MVqdwnVUFU5bpsUHQ
mOxkaRNVDLfzhiSfJLaOTRrl+17PSZbsuOpQDNVrUw/FbaeSrCXX6VIs87OiCcDPKHOWZlVR0JBX
LxtUXJIVKReSKE6A/c2qM7FQRCJgj3kUnuEIX9XexP08KZN1qYfpUa654XPFeriG8gAhA83bWnEO
+Ccj0B3ucrZhRkuPVXRBZpHS3caNfMyHP1Gw5pZtqm8GQux3rYhZHmuGW7e57KXzLiKkQLd69IB5
B7epZ4BFmFgOLtg2p0jIxaN1J6dggdgq/SIR6Onog1gf6u6QN2m6wYVdoPFMpFeIiQi4pQqCOWOG
G/1i12/DQjXflLjJmf6wKUrAP1SHBtOlKCK3J2o/nkRzecwy1VUm1e90BOJartgTcPX1ROTgRj/m
6wY+OWeFxSlJu/uhJ+4mN6n1VOkOQjI/mAyosNxojzH79wEZxFFSHraOR8hKjWtYRDFpDd1okV5T
ojeqNfIxw6jnquUhaui3hanvg7RtF12XSEvy0OJTCDFOF0vPYF3E17ab1joARjDqUQ8kk616AVlg
YSnEnjyAXaOsDjec9ScKxhIAWk2e72lIIYJZx+OYPVt5UTMdvTLbhqZ3BNkjQnovZxDuMoIyTaO4
ZuSh2egNQdgDAdnQVo3ES8hA8zdXSrZAQzvoZGBgDivyrqGp7JgKHZOeYshswtEbcYly8zbb5VP3
oH6iRcd8WdyKYP0EL7fnBoIyx/X5uN1L4J3SRC/Wj5WvYg1ORys5GkVoRxbyluArYsVgZTKHsliE
Yy08VJn+gSVmvrjr3VkWon2F6eW1TZ7DItQJfEpCPqZS0yNRneaaOT3xa3Efg5OkYfAkjh293tgd
e9QlPbqDV70C+EySx1FCbcighFgs7klUHuES9Z+v17L+TYBlooceaePG7u8h1iRjp0aquMWNyY1c
gXnQa6qW1VpPueCl5Cm+NlXXQlK7m2ulh97XkjyySIUu22KQCndb09rLnYsbsDe5QqaKF8CHtFRT
ZCyLOpJsq7eKT3J5nfEhiZt7jPVBge3kSlbIVGlyHX4nFpFrJVO+TKhCF1yqZaoBrXSMOZJJLPrh
NI56vhaa8GcADjo9QrzeiydEBesPr3rCMX0Wd4XZDfCVXtXZxhx/DUMgeFtRYHZiKiM5ONy1i7KZ
VQePWMFIEQPnh9wpqzrslEuJVe+//1Ev2O9wixtx7e7aQMSO102fQ7Yc+xGxQBa9j63yuKTFySqs
/NrJYXTqlR7ORRwfrf4u7DE+WBT38AVUZ9zUinUnhMwyjglBVVfpbxbRDmQBhU/HQvf5ck+nTWNp
BnBKMr4kOUgbIrN1RWY4haukrHsDSVRkVeXrFDLCQlxQYF4PP6yqwBws2GwYCxDvl7S00Bok7OdM
L5+0aljUWW+iL0mfO21EB/lUmOSOUM29DmNBn+kujEqNgF885n+BGsxFKYswGOReWVKRc0tQbNhD
xoA/JNuerRsmr9gMk09AG6i+pI1bnYLfKfK+o74TpMCS1GZP5DF3cxLJV3xxr01rtie+2O9YVZY7
QQ/xWlLvgyc0NLtqknAD7bvxmGoyYA0rfU+8HybS5OG2hFlEFLxZ3f5yOgEIIyI/x0er+M+M7GI4
WcqBTlc90Fa2SH60dSZog9cMeeKpt5H0nZcyEqoX6rfIFoX0vtAK6qP+SY/dT8200waAsmY0bhgD
txcotrS4RjYeGe1IOxJ0CG424i0SDo0J5Phe6Y20/XsQOolhDxpI8AteY0wWVKXVLUjYWnOu0hVs
PekUaqtH2ybHog6VdZgNrGkSbY1uKC+TdG6wFr1JX2nd7szBiq53DMr3OIrcBt0q3FQzcvRt937f
VnW/z8xpgwI2tFZY3sTkPYEb+M+REnVC+MqY+Cn6NYkLf44GazGZ2JWVunGwlJUPrZp+xBbcSyKD
lBs8qTsku3PT0ZHEuhT5udJV23v93BtqJ+xpGCAB3Tswnimu1lIkrOqCM49pyk2fpDZQOwMLRaN7
o7OQlgjHlDWQXRQMg5T51oBmpiIo2bPggQKcJKo+0KoSxENmfOnmaOdQm1XXO6i4w7D7I1Xl+2Vq
D3pzzzyE/7031e1PVzSnsZBMd1DzfotTxarLFQ3zuOgSWaW4brNGxUhamFz2CXPRy/iK/wku/08h
PP+fjEhVY9Zv/u9GpMvvj3v+32xI//1f/NOGVJKkf4iqwn8kVRF1fTZc+WdujiQZ/4BhLGkY6yE/
Rl7+H6k5FjakIkpcE4UoYofZy6HO2+b+r/+iSv+wLFSqTKQ1jfVLVP4vNqTk7Mxy8P/iJoBpFGYG
fC8cbvAPVP6nG20ihWWrGaG+k8a4g4BLWMD9ES1beWIiVDxSjLLTu0wo9vxQPLA30KP7SZ9TXFPp
UWP0PD/9e4hr5mTIBSC1llq1+nuYhDsRZ/PD3x/zARm1/UzvftrLzE0rgais+eEviuwvlOy/vDbn
7cIDga0w5wIzlcI9fX74eybXAy9C9ALGNkIG5ENVrAqi+sjDnJ+GJaBu35GKqOa3qdSxMRaqzCtn
1rGhmQFtzCGEF+lZTbkbrP6BR2qGpbcJ2bY24CyCnJKxqltR7zdmxo08D3AG8rLhSjCSJJaufeoi
9ZWxrMfk03rqNXta2a3uugqG09+7FesZyRZyfRA0Xqpm3ib+ajAzo7I4gXh2vmDwnaLYvLSjtcSd
D9sVMV8qmMzYSa09XE0zCU37y1r+e1qzEZMzNicwKxLG1XMq7N/3FAqSR/6esQEZy7DxsYKdVn8P
0lTeF2L/2A/oZ4NHNQZRHJLOjWaKFJtVOY+wB7lDIcYIVNIp1T7iB8bmSWeLTW0sidVw8NcsllHU
UzYaw5Ly5pxljxJoPVs1f5zdmcQrzUxdAbb97FL+XP3nQzQnyP3nH8eZgus++/g4mFKLMz0hZH8P
4pzT+/fsLz7u75lM7xKQKcdElWT1v2/+92DMf/x7TZhwpB8ylbzeLiXQev4+TRx3fpTgzRCkZ6il
kg23yohyO4qd8qhspNoldLK8yNoZQ4nhm8k6lM2Zn9L4LPowujrBJzuN6aoPDdMhroz8lPGjATkR
ziVsmrY98cxqFxaEqisqHsg1te6P4h7pjd3XWKOsa2MNWQX45vma/EouDrW3fHt/eDENouKQ+g6r
Nactr6E8DGcVFqTmm0wnmUBXZK6P0MDvMDtXdzS0DrEUOMyKNsIHykhIX8vpU7zcC7udHAR3jxPW
PgZMGptdCxdaRAlLHEFE3bdkqKHulGwMFcDZRZWiPj39Jz5YFsY+zMJtGFczno6b2/l5VmJfv+qt
yxiEw0aGhIaiVXXaAf3HKu0XccZvxU/eCkpANkoKUmJwJzccbNML67P4RvzI4dt3L4+jfhUs3Nq9
ZtOcO5Q9eEm5zHSndqGWDoO7RN6OphMSvbXOj4CE9YnX4a7ahveRLNHRrMFqBkdV7eKtzQkWtVPi
IDrYMy4joJjCiWwGh4xClSaQHOnF+DgUJKgg/Pppdbuvvhjo4iDIZ+rJMi8dVNimkzTQYrFltRsw
aAj7liN+FC05LnaZevWOmoiNeaAWk1fIe9qTgmrlIF+UG9WjpLGG2PcYsaxbHwntolMszqgVlsxg
ySEErk8inwDJ5FSYASOq2f8Cx/nM7UUvPetMAezm9vw0Ls8raU37mFlMj1ZsbVVvUBSMYERWxlmE
YkEoDdFchmuyInVfBmmHyYUA9W06OuJhLN2scfGBN1+UjfAK55Ifw2Wrfqg/w8sDzH6tr4DFliaE
dVpYmWbcTb/zGs0dhNNF/JUxJmDKErvZVlZYKQL1muCDaTMmaY9Jfu425RVe8ruZBdVrhQzAcrjY
uo1Z7Dip7a+OYePkGMi5aybTnpb6MgozeATGumF2rzvRe7X2HktR9/IX/UH4omM42Me2DyYtnuQ1
R1J3p19wQRj1toyC0TOcZKX/4vb4oqzrH/UbqPvj8W0dWXfG2tPPGIAVNiKsbLqEaYCyXO5dMV8X
h1pZgCdLN3zuSscifxgGmqMTHL5/BuGy249Pr2A70O1xssFqP7Lcy9PA5HrI/IKB7HdZQxuzC/e7
27aK220LQIcbcDSD7szvtpare3LmMmlFlp3a4esDuxkPzHAON7LLdeOC9G6baf0ArKM+tALz9zn5
41UEliMXqXmtlTfWDjBd5kWD/o0wPzUI3PB4Um3EeCl/jJOTrx7cUmy5vN3AeHryqjcJuXUQfzfR
QgeMt1G8nxBAc8zrj+kFtvRn/kObAo3KpPOHf8XnB2XlxK/jRdvApGZZ7BeRpy57nwhZspG0y+MN
J9bezzG9sPt3wkWmZXGIm0CiOw6xevDutRuGO1FcFi/hChr6swnSg/BVlvP57QWPU8+993wZ7u7M
2HwgyLWHTXslF2OoXBG+MgomwTf5HQQVVTbhmsKw1lpI/8GTjY51R1qlLzEXJSMKwYs+EI3c0ZZB
94X2iad4jLTO04/c3sdsG3+C01lf0akJVxrlNAuI8mMSsywT8GGgT3jNu0tcbhNpYZ2F0h0En7dh
ug3WPQobQ3hH+k9Z4Of1hgSzc/Mabi3JNsYD1OoucqNrL8L6v2oEPBcVlgLw9/08WzTSFRaGKB7r
YW+Iv0yCkY1HTNpZbTMvVOnovSz9yeJA7EChbfk4vBI2YYJww987T+ewe5frn5pFlru3ZA5n+Aq3
EP6MpIcQSmXr2YH3UPG5ImgvaX0Wixmzga8E7wxCqGXXmH00bhq+37sbQF4WrwgXzH+J+1imnT34
WB/yw1j/CXv29dX9KxodyX4RPPUYpa+JupV3KOIfjTNt+6UTvlbo6qHNcM0i1MNsADhoiL4QNMdA
rtny2bhkfjw5tFkwib6cQ1I65NVaeHhSs+36BV+vejqwp+AySfk2QY+158tK7RIfewxc7Ev5XA74
E7CMgRoejWSwJURtb2TSrOKTvh4Ddafsp314MVdc0QTWr4VXg2w8lhgCnmyCCCEb+qjn6bsEwsHn
ofeuILArjT0pDNDgPuWzbLmQkRH+hKfUw9TS11zFhzWZMkYkd9R7Ylzb7JJh0+O1gKZp/fQS/4o4
jTOofUPpVu9+KAekn0HTzxm1Ef5TUX71zA5E3LvW+mlmL0PLF53ys2F8IqAhJiGbcQV08zxg/ldK
iKXZPhd9/DLlfqttpS7oVIQ2W9Lw+Pty4UXp8Zl4EVSU2RTeLk4sRJf5rXo7299B4ahubWtZ/OQM
7S/CASccgm1Stl4ddNhmfB7/PJKjHEMXtCH1MexsEo+hllw7felprQuwLKhuUnoEb8fK2kquBsCJ
jKUvWIL9+FJvxdZ6y5AIHHl1RK65vq8HYWdSaTjmrSxcvtJJXncY8W5wrf1E5uSKm/Q01i4B5tBB
fgXDrXaRtSR0bUEWZLeQXbTc3vO9OQqL7jh5EXyHVbskH2mtvJXBUYf8/IO9x66ZPHOPzR3/e1+r
wXOBVfK9deN+m7nJqxg8wpcqdwg4MNccI8hyI3MhwX6cgebIGJQpVy16heXT9LrkqhzwB67oy6Fj
w1UBkluIn9abeGvrW9d71QV9b3fM/BTnzfO4plbiWzCvo6OFvrJgNpuu0u2T+fARFtxxvPW36sLx
58Me7bo4wgCrdmwc3eA5+bJ+6V/o7rliCxdooxkQ4e2eK+MqXaYfpHHQmrLndrpUK9qAvnBxHBZl
L/pqD8WH6qNXAQrXcWSuXVEGegQ6DO6ndhmdhRfjmwunWkgXsblBJNeuEuAzWqfGoYnQxZs5gWM4
DC66D4l+5pryZoVdNkHVnRBLavkC9lW5NhRfwpwv8eGwb5CXoIkCpEfo/HyPjzTyzMjr1kuDFuFT
64nJ6aF7bbfQO7vOiKj3MadWPmYLHsQ8H15d7vNv9mkLk8bMV66MzO6L/HvyhEWzaxtGllhVX+iq
yn1zET8z+OevJsNzAtp8RCHG4NT1ltBJBpVZT3V76E7VqZK3EhmZJyVfWMkyeXvA6rlz1ZcHsFDw
tfKcfPHjS0zb9nwAwoAodazHqjyQINEM0DghHyKe2smiKzxW2K7W+6m2+au57hFv9TypzRJS3jP1
THJDJTt+H6E67pJ9eOMbtfBWJjJYoz0ZEd3TjRsczl3rF6FbKKz4LYUKPL2oHmej+ByyoP0un37e
v6YVozK3ZS7tU01I+37JMc8KW930EzrP518u9h0Fp10pExq8qjZJuJqVnj2C/wLqUy6Zq78HYyYZ
CwxOTbN6DxUsfbq71a6mtv3ns7/X/h7+DH8szNpT26wikr3RVhYtLnZNGLuMf0gvVZKSap92eYXE
ho5vftZLwz+fZXBc8Gef/59URVnAOGI9WOJD9P7+4qAp+Nr/r/9aLYrW1XA6sRstMGLTKRPhtayw
95GfVIpgmoUr5PSZ7fyBskl7/FA41NYDkz5pXOFa1WCdMLp1+KxW0FDmTO35qVLQ4kMU7B35oLPc
NiRf3qKf/Ochr/HQFbe0aDXLo/OInNngpWLcjL2H+4C9WdsDn8qd/Jy7lP4HauQaOxF12Rkrs7Cf
n4DP5oaOJ25sYSfSSUDNf4NbGzLK2uQysgUmhTYN5rYTkXI7mHJYOvwVV9V37bazDUc+62dlO0o+
ASyC6SMxhsUlG17287yRe+o11KIkXPEZ1J83826Hm7sTbds3+Y0GaVrz63fkq082lluBblvH8e62
vvrWbst3uk4kKmiecfR9QCUyPeqxgoDPW8nw5o28ioP0rp+bT2F0ox/soznQ6lu+MHofJynOPWbv
qYalgS3/dN8xA1HYfSft03S140CjNQXJ/aTtkNkPn0//uaTwkIiA2DRwj6iSnPpXIJH7FYbPz92X
3mPqvjfjqLq4tyOfGXdwdubm2e51J3yrf/L3MiIc04Esw0hCWnPwyh+Kyzv/LAL76OZmSr5W5y4E
M8ew1MWwQNsonzL73xED1cJuqIe3mUcaeOrefU530djjYUQgF2jHZhVte0RquxEhWox0xwaufo62
+N3HNkG/6IrVfRMHKBHRhMYseS5hFswI+Ee81XTCX+g19IuQKYfbyIaN4wZCwXi0ez/acFXiePT8
xHGEnqq73TmcCDhugvc1OAPr2GMTvhjOw0mW+nJicLMN/Wr0av+xUmB5oDeyseL/RBSjfvOuGM5O
o/MMcFGoHesTHY9wbu5exr8PeOEknMqE91Ax4DHY30/0z8oaHEVaSyws53gfoTBhZDW5ee/Bq1Pf
yDw0TiJ+GhNUZT6kCNJbRRzaHABnz8w72U/ZyC+YHkmuuorWqhfBPnLzkhq+PKE4w7OCy8hUbV7S
sQRcKJXNYmttxaUc20PQXuI9zCHjVq4kZPqLdJ+/38/4CyhYMX3jpHgMOw/DuejShFyZDufF8rrP
gSEzZ/k29rSW+sOTv9XZeduRBCh6Dr+DeX9GSX2Wl1Uw3DgbZAr5xT4EEHojHSO5EPKebele2rkI
DB7vauFbNAIJa3AO0XwpnSjOjwXE/MjltBe5C8cLEnEYJA8bitkzCeBu8KSp/QGSv3piVjdvnJkD
YCZIR8T54Tm/e/EH4jskSebvoDqKsNWqpUDv/kXxR3uqL4olCJnGmBhp3d3T6FDKP8QAjACexFX8
NbNFt6GPFCOnf582YfdxD+276kC8eTKflxZ6SWQC1zo9p99+aJ9ZYJBpAOgBWBn7huyF0fmZvmg3
X7wOS8i9wEzIYqQAkuZddHsUoDCxucfBwW7PN0am0bRoE5eo5Kn0hk+pcKU16qMZb6md+n2+it7N
H1AETCTOXBjYE3EbAgBxwtsjqIDwSvOtfXKR3F+xDxkEp3xXJlf7rMdjBosm9lMAiVfwfaw/3orS
RY+Sp9Rq6+5Q7wSZmsrtboUMLY9FcmYanIqlfux1F5QrPvTvFrM80dYjBxxr1G4JbEnDfpae+IMC
s34fC5/B86bfkns7sX0TOvpwzN8a/Cv1ibrM3s0Vsz41WwjAPhEk7S36Wddw68/QxITUVrdKa2dX
qOyLeI+mBnbddMverdOo7bLE61tXkvCMP6bJC35Wzxsi33vidBWs9W09zDALS6ge74aQvRdwiERF
wZfPoubgnHDKWfRoHAAdwAlwsik30w0CwKoLMKNyG04noctHYC0HFgJnt/pOjtwkkXJmAIJqY1IC
xfSzcZHdV9bDZ4VW3Poie3QvIGkBhNXxkh0xOi63RX8F9WInwnEOIRw3NltO9Wl4xg4E7bFWbty7
jWiP22KvH8ZDbtmEpTKgJoeUYiG3CWz0FZeraX6746M4cR6RX46XeaUgc/vMmZ8Dim/tNjWPjxhi
Bfc7N+MnuwaC4Zg4FUUibZ6Vd51f0GUejHfVbS2yCFzxBxnOrG9O1sInWltoCSjtxvsKnqAJEgrj
nqBRygjrEFLFGDZrFzhiLvz8HW9ODKpNiBGOaL4RK+BAcSfZUVvTZ4eLYg/1WoOjOJBEZlsG4aRk
gAYZloyyhygJarZbjitxXABhmT9stWbvPMaFkL7q2GhwFLDAL/wHcyeJVtNuXvqT/NNwms/cbgxc
s94DEge7iwVXlv2ZJt57fKCqupJhW+yv3CgyfnH2fZcvJ3p/EgVabmv7+YELY8Ek4LXmYnwd3/st
dxoLNlK4uOVd7Ye0TeMLmY6oLJArLRW3QKFJSs8zX9KhcqwE5UK10BveFHDX4jQcL1Th1M0LvUJ/
y3fneKvnmhlribXdBuFNsVaQo3nG00VwVEzLsnUwCisH38z2LVfj98OjPfbx2ZEirIk8XXrREXBU
AQ5hSu1VLdQmlxXkPP9mVhasxTh328nmErvzh0D7TKlT0AOhFuu29yKIjEPywMORS4Gukm07mQsj
IXQeuaP2+CF5GJ7MF4oKnIK//hHmbA3zoe23bBt4lz3ok0NyX3xrx/Jr955+7Vi1qKHkNWm33Hf9
j1SfsQ2qO7rLnXhhUwQUxIGx+86Jq1/mi9h/aAdOinJTL9Exuqjf0MSNXYfpFNAmqfX4TNlRYCFT
BPt1pa/4EK3rwelylAYL7lGVDbaw8wW4CH4p4iXnxkRxziVx63+ovcrSbhgOOQ2oz0mNnGqPXqKD
pGVPnwOHgnLu2LxouW1eR3xq3QlLhGPNQjLD0QndYr5Eo+X3J1zxVtlHchI9/b3MXR3RLxLLP0C/
7ZfSTfP7X6sKIljgPjFq2G5hzfdV5AGO/4H5wfKrclle2CQn1RfPHNiwne/d+mdONsBckS6OZHds
BD/Y0pNV7agrc1u8SmQ5/uoG3TaZOZemwVhCmZPcQWxIbjeccIUJ0JOX1BlYFYEsIcL8Zjt6/ne0
Fdwr8o/cuhWaytbtL70XXTPuAAq8no3Pz54BFhzZ+omY4ffOCmwRxWOLeER64MDgmAz95dWwkX9Z
dVEr4lkCg2LNVdacn9+YrIVk4LgQOaCNbMZjY3ghdtU2Kzgu2QU4ULyaGH70P4o7rpCdnvBX8Kov
vmRY+nWzASwtij0nuVyFS5XSbaElW5m2/d28ljvVG9ZQWv1naxPWMJtwhIA67S/bMuqT9EW+UHpp
64SmZJVupL02HcYRawz+kuJSnJ9YoyolkFHFMSDLkc7NZUYorSNzcy/oe3z43GK+obXrPq1Pbk4B
kcGNi0X+lhuX42fjwH0ll3XP3Vtfhhvybm4ol8P3/Z6+TJvqXF9YFGPwE/AbLJ49Kuyl+jZ9Wrep
XoyXJHKyd/YlTd2nLQzkLzYayv9wo7wzbL/ra/OL6kTAROy5qOLl/ZRRPrxoxwJA55zIfGUbx3x9
I79ge5LeuqD9mSOOVukekfNRfNXw/Vri9ZptnmvV8FCk0+7lkCaQy2DuRbG/LDxrG0HBsO/B4Kn7
/EkFrnnxVfYVj3tn8/CUAM3jwVoPwXDqX6WFuYFSjD5F2I2zE73d7IHEGVTcfc5GhW8ehZRHdYFo
XPrEOaA7s0ZiqIvGOf2UKmitAeV7JNA+gTmbJSYnDg0JSkij8KpywRVO0PVjoy2sBTBB/yI+MCl2
RaLtTVeBjzn5aHXl1smHNUQfAbMP4hGXeeqbZ3wOcI0iEg8zZ1IZoRXBhLVceT85ZtAaK4jUBQtr
AhYF2rBqKZHlIJU8CsTC67+kVbVq3nvYPz76Mvl1cHQED3PFTMaaRnO4p+ujMD1hbiC9a56+zC90
fGsGAqhrbeNSshJt011xX6Yi9GMIr3OrUb+JIK0s+lGAXx/XjvARBv3r8Cvy83Jb2JavJEu3X80V
sxbsAdJjiUgNHhlinKu5Fj8BrnCgV2/4PUmL+2m49pWnNT7QRf6NuMfkW4Hm63MmH7Ib/G19MtLl
BwMAwE1OOBE5wCGQgKFL27xxMTjyhsB2tQVOedfujrgB9xnP47RRPGNhnsvXCESJERTFuDFiFuNg
79ec1OS94xc9lv3roz9rqm+NDllmCFjkDUj6V4DfK4jQidNWhrbTpQBvNsY+puSOQOQsI8EEwvnd
OMavcmXoEUa4XCJnZgIYPA7KtJVSt+aycFArleYFjTSWqRNXPm1wCvkugPiMaRX57MJCDfrEEZ92
+nRHRqsL86uwJSd6JXVaVJ0JZBqiPV51lYtzwnCSRvceUmkgg6HtpMUb9+mugcbLDXMwv3qEXNwS
3FCjbSCl2rJqp3Q79Hvfo69yUzNbPJQ7IqvxzfFkv1hl3DyUymwk0RYfBD//aK/aZ7OJOxuRX/SB
8A55GMtv8puPdvbbvJnDvFEx69MX9ape37fMWKNf5SVeWC/1qneI4XbGd/UXuR/Djukxz0bv0IMC
zfS507plcgqFw0TbX84zTsLRKxHn6R3veMcD8DV8rgdkSuRictpA/lvyj1Zmgk+To+F3CdyD6Rg+
XPhlTz6Dzce8Z12kTywbn2YgWQuGlngIhoaL6l4wF1P9Otu3TQzdHMZEOF60i2dEtAd1BDNR0xnw
PeBcn+YsEW3+VOtV6VZMTTN4Sbg6Cx7bQj245gfFcbjTkdPhYbLEShU7ZmwKHEbf3ABfz7cMbE1w
WS2f1lHTFg/o40F1RtMzmhQwdvyFR8C8ZblJkH0gd8XBAkF2wjQ43TPg6C1AaaafAY1L6c1B97vY
n22jttG7zDpGde/JBJIGnD0q4OSIScokzd9gwtviiJgA/FO276TFbWSv3d73sbatuyVeEGyIOCqA
xCxYsnf8XCrj+JVqOcMTZ2BGlAfUaNaHccmwWbom35GO7Ig1N3Esz3wDCTDw1aH1AmYiZW8T7Rif
Ni+YlpuGa2Fr80IPz0DReqvgswGYxLcy2XFL9zm/wBN++i+Epa0ta/CKcUWA37vK3qdw3r7Z4TLd
ZXHtzv1O/cmO6LCHpfGV63bpJXd/lJdhCEORC057JQjKohP0kK9Lic+sfxixyvGayn2OPhftvFZz
8il7X9yy8pkmMy8z0HXbzRcbqOLE3+MlNz3i3inTYIonrnjtvWGPVaQnM5maqG3K3rYUL0akgFUc
fRh3Gte1YN8vuGCeE5y+JA/DQvMZ3N9TdKGH4pLnpKkFDBeYOEgxmJ1vdUspPoz91Yo9eHywhcKI
YoOv4refCTjPQgfecRkLcq2rXr0dt88lUtkA6IhrgcqOxPYLuOz4wG3MTs64crGW7uUV26N6VfzK
r2/YCBToJmunuyBIqyCoPzcPQGMCqeLOm8VO5+g6nSUcZJX3h4kmzW0YQzDKCjBLYjBnNE6MQxlG
40yqDH0Z3f2pItFhpdzf9Z3u1UjCIP461esDskF8QTOgeo+PIXWQJPBfFILqohsPDMwZGPUQfQ0X
yJJyQ2Xoq24Ynk5XkAuPMdZry5jyIh2EZbYvX9ITmzo+nPpacDFU+WZgFNOPVrayZODwcFiLz6K6
j1f9Xm9sPiv9CW/ibaT3pfBelm/PBQIld/JAdZQPwO7mHfy/WKHJg20rr6v3p4caf9lcHmd+juqG
Epp03v2+fEAwYLnWnPs22g9bQtWhTwMqzRM64gG4aKjt0pfqhVtzeOEiY8GTS187K68mC/d+aG1p
SS6UIm+6/E0EwrjqgDHImQYPv8t0YCbrGISXgd38PJU1ogYTTIhZGVs0x55yJ8NhPYAyTK7mkPhj
6GksLzh6JFiQrmJzaRRbKXLvxrItFhAXW7QlA7MMrLc9PI30hKvfxm6Q+cMgL0xkSrAdkxvaHDDF
dSfspC0bSzWuGH1x9Iy/eRyecZjUJFAu6ZLeqp/HOfscns7zh4HwkbfniplPwqq+21BqcxqlW72u
fiqRS4Qt3TY2uNqotnkiZ4Ffp3R/kyWgrdJmBIhVRgfq98LZ4TfOHiaUYTd53bpIoPbQhBxxbZ5m
jUPlGd/4ULohOATWwwwK4VHGa33dfYxficQ9aGPvusBUaFcNdlNCGl30/RUFgaR4qCfuifc8Rq8d
Hpogu8bWWIjMRkRqW5VB52JqXaTplBsZM7uGbtYeP5G6KUwFFxXuEkx0GJ547UrjPoXS82muC+zS
j8UFef7DF5asDqIPh7rKNxb+mn2ABY7kcRuUbknS2ot6wPXjhBSo/kJj2jjQIi7pD9R/5MG8p3zj
8zqf3w5mta1vYqBcGCkKbn4W3vTT8BbFgbSUtQU5SV81Jco3XpYIjWztIkTLxrEWzBYvxrhgyajP
1eo+2OotOrMo6OJMRNNUfJXmJmVnbvuAOUOhOxb5r5JT+o+DtOi/kkPD8E04tATJwrq7KG8qQ57H
OVXd4mJ+jpjqAv6s2xeGJ1M5H88K3rA9vvAezbE6ip/qOtlb/FY81Blw/vFRhuv0jpFGNI9aa4CG
f6PrPJYbB7Zs+ysdPe6MgEuYQU/onURKlJ8gZKrgvUkAX98LrNu37rvRb8IQKUqiSCBx8py916Yv
emXILJFME0GzgC68yq4QHWiBXjWazUv3zMinHFfZ6fNzNhTQYdiRa0YN9stRi/a5oim0DPlDvMbo
arHgXePn6Yo2IKeqZQWHFdXtRb8cOTu/PH7GO/1OeUNht2wD8DirDu0Cs9Fr5q8YKzO4RTe1Tn9B
2d+ED81xrpAHLrwIARZISJ5pWB7b++xs3wuszky/YPx3x2hTP5YP3l5eklV1GbbWl8nAUC2QhRyN
nby43rp9i145dcNDtMof0nu1YroInZfYL3QvtOUpOx9W5MvirFkaG9IGR2eHDo82C435R5PFo5z/
ie61/ejvbf5bxrc/c8s24KNmSjmtwqOQi5H3me16uMifrV36aAfrk/xdhUfOL3sHJwxkF5/zD72Y
MFgLKHBygbwDoRuHL8Ibug4MEZ3D9GAae/tMiZlUT94BYzjLJ5ee6sRxWR7SZ4iCzqf9xWMdTIRf
LBEcKPo77uGUyv61voNGQ8UWURGtKuOi2nXMpGaE7IiebsmSzX9oBVuTnW21pO2swvkQ0Z7qB3Sf
gpEbO+qMbvkn1XtpPvUUSdNaN7bgEjzwNt/Vid+EWNbFbNkt6xd1tVG+cCLk8yTYPVpHIDDys3vK
nuIjxyfD66JbCDrbCDGv7Z04JE/dHhWVfZvys2t8NE7huFJ7KvWSpY+XyBWTDWK4c18ZYVfJMr/T
3+nr/hqoqk7BS36aJWLByh0+/HHvnavPEHzxYqKf+oYmhLlNuexJ5j0JLvfI59aldybLskIP91K/
NWzB1QrsM+v28FYx3aU7dQheUHSIk/1AVwDqj//Ble4pIYzxAWHZAzLXh/a9eoXlTB2dbspPVmzg
ZTGJmBw+5pkrCFca+4BqyIIdCIFnWlJo6tVdUC3HB6ps56KPOMTAgi26+gF+2VVe1LHepsk+gsRF
ZftSb1lgzp21EUfvKQ329r2GgIQrM+2P6VtE22CFKOYYD3inFmKD5pE2C1XvGC5NdztuAXBu3bea
uOoXZt31S/ziPbMpbTFxcLEhwoKEwkW+Dlbd4S317/Jw5VDX0jHmUW9BfcJIdfwdeUvvLX5iw9Dy
QQakZS/sdXWp72NqDrY11dIHWA+sgwHRT/vJTjXqt/G99+Ffa0ptg8sCQLlVqO3gw88gEXXMy/tY
29nf9ndiLFh0Qt7Ek+OsZLJjjB69safq3qyRccjaZnClnR2K3WyZXNQPQbfFNd7l9yYnJiCmT3Hh
SgfdKAveKzQsJgeXxX5K7bTx1Kqdlz9G6YMyd5gUKkatFKa/KuZ/ZC5CY57LjII21qqit/IcfA/J
2vBpcyw5fVipoS1mxU4BN4Fxn2y7+hU3FHt1Lk0V7TQdteyOo6wu6C4zd6V5xawpWNAEM+4wx22X
6Qe/a6Ss4nGWFjLD7YPznunrcqu+ohxIGl0A+yjtZQg1gGjdnFHCvCBPYq5ogmxN2KcXzhfg4Dru
2l/YtY8RZxDhbtlCPjWvCRLVYBcWJ9fHIrYKrVVh7or0DvwgMipWPkDwgG1oyRHrpX+Ph/BU0suY
5hKW3Q19y2DZVOuQa1WFUAaMG0Xu0J6dPc5OVD2miQz1xHWasfQGqxC+DDU+BhPgnAP29Mg+GN2G
ioQXnKVvuo9ktFwIMBMxNmNYi1xUGEZQWxvz20+uVXIG95+JYz88tMVjNPvs7jJAHcBNYVGxBxIv
Qu1Vf8nHg8u0ixlkwWAC3sSdmX6N9gFjdBmTVUO7Jt9RllCXUQtRJFh8vDRDKNkpu421G21YK/k4
yH9Tw8kTWx9RHUkh484HHY/TmObhm/XoXZAndS3a2GXLwLrYCbGgMMrLjV58kjzbDCcJhC15YWGO
7H3/bH/1l9tgv5tH/H/n/Le7usmqbme6+KMFuD0vdIO5O1Kjh+MH8HtCzc9qX22lEe5vj404DjdO
61xIKMAx6GprHPSo4BrOBIAoTJ3+36ggp0RRD7wA1259coXFXvH20O1pxpQj2Gxpbd8eI8WFb3vz
T9zue7W1gXTnbVsLiX0WA/3RhghGiUcn8vZYPX+DKLR/3BCKVf25+/cbt+f9+RGXEAdWc3yoq95i
vHV7Upa6Jive/ItuTwVOw8YkNpJDL9P6HPT7oWQ3bo0IVQiIN3mxuh2521o1Ba7qdosTemnELdBl
ZY8rO19Hz0k33tXB+DD4TbsKXD61Aj7Q2c6jc5qGnx4oQ9MSn4bWtxu4tdbSY7wBj3IfiXhdc752
/nnIB3MbFiQolOmbj8Nv4RBfDIEQpEzQD9upbcgoiQs2eXQQPMDOMkUWO5qxtnKEzpbGddgmd+hE
UzOGyZW8ZX2h9n1EfYrjhEufzXXT7iIGV0037IjH3qSR+iy0wjhaPrKoJtiNrrXmU9nHOe+RJKmx
IYKSY5DWqLpkraEfPcn0AcfEj6sxi3fNTYmPdSRH2a3HD1whDYwGCo6utzOQPVsTG/cqSyNGlhH6
TonagjTiYD12yBobxYUwaWg2K23Yp0X41sfGoUCdOhtJfMYDnVeWO022NObibsMbki8l8QxIviuE
lx7JxTJC5DVZMWK6vr8LbONXoyFntjH05Y2+mSbm5WWoNFKCnZ84k5+5Rz8jjaRPLkGywmOGTsNF
+0I0+54Y6yXBkmwxTF1f6QQC4FLUSndhC5WzYz1nIWI7BIFj/uMOebzGCR4N0SPEl7ZBLVYDBGAY
FuDlmtRKVvOPzxz7KHyJQE4/+kWC4CmEi61x4ZCmHE9OWOTbPINpo5HvdmjkF3RamYvDJFgDxyKO
Vrzl62ZA4q7Dy11HWfcGhKPcl9lvLUb5ABqYTdOQKlgZ8uAxC+gxPUQ6PYe6jWKygrCztvNak+af
UYXbQofujN1YFS6ihQmSvJM4H6HjtOQc2l9A+u9GSOjwLGGD55rcjBHy2oT/KLDobRqhPdxnskLV
Uvg7GZIZDLqq2zsmwIB+gGY0Tqi5Q49+MDNF0y5eKo7ENVZD+pDVHkcU4siExSyGC1mrsD6WLoyl
iZ4IyY8s0Dnnh69CDZ2GxZAnpXZ1PlgCy99WFvzEdk1rLeXaBgKVYQGHbEsPzahEf5rc8eBMJmdJ
TDWAj/tduFwLyP5YVi0DotqyoQICSlzAdf+UxECsMbS+ORGGSBA8bBnLq5awJehFTl8ZpANFgnYJ
wL0yL/KunRXQ9isToohYyuIyk2ed3b+hMJDHIcBJmhFG4AIpClDnpqi/899KJN2JiCBSswwTH2tF
RR5B77I9Rt0dJU3sB7ihJwDsFaLbwrDQGWrwfNoUEvvSl1xQiz4tNqO0jzZvQF/RPcw6DrOeDIdF
oEJy1wwk/lMdn7qIQiVrqPryMnlQwWfUDAfdQvelITJgiQ3gHbjL0WIMESXqJ8P9u0yi4C0sGCkX
TqpDC0q2o9nAia+TaWt0Vr5p3JHTBKVq0Oc0/+vJInS4S16B9r1YBCmVjKaIW1gMyYj4ueMIDmt3
kQqaWCR0ET4qVlkyag+OlbXnAoBilAzfmqO9DwOfdSG9cS3GhPyN6qsp2NsffAB3C5zqZ9ei5Sis
l9zWuVbfJEAjA5cYeqLKcjS4sn4cMmG9J7QbDZNZJQnBRhD2G6g+B0URYQw2F5zGbeEuRB9gHeM1
JrojdE0HVeTE1LpnQDoE2BJ8VCIwQh6IEVyAZYGaAaZrHVdUDq1OAnFfFfUmBwhmtOOauORglZBD
vPBr85p2JE4Ykp6hMxQOJUOEe3iqsd84pAXogXGvGR0U0O65qDlPuqnAvgstwHDoT4RBE95nJRtQ
ydB+ktqCXCia7ezmHFWW/F7WN0P4jxD8mFNUIjmgRaxaSRQJ9UUMfsPxTj5LZOG+aQltSj8DdkAs
8laPxxYch4KYkD570PrwxncfLamMew06eqzsr9TOfo2t7W1xCZNMpNGDz8iGdYxV4iMtMYwshK6p
6+euQGoO0T9ZuRb7pU7R0jLgdE9Bh2yiCdfEKr1Y4NXoNNOn4DRDKQeMzLXcaRVwlKP0WzYB/h4m
ziqP7X3qbkD4FkzyGqDokXrRusdRNS9N8Ti/xIPvhBxUELK25ugT0GtKjpP0JfLMcBPmUj8YETOa
Oh8VYxw0HjoQhpXbciqm0As3YDwYRzD46G0BwyHQlo0Os2IKA3/T9/JMlAbiZmkVa4/op06Ht2o3
6UOWZeMO9vlCuc3WscA9auGEsGFSKeOK0Udon9JjJB51kyUNBhF+ycAOh3BdPavPecAh78RNvxrn
NnVDIW5FfKae1mbYEtCuiFJf2DXNZUArLoFU9L4MX2MI0crXVKNpkEEdIacabg/qiUI18N7caVeW
fXwoBpyUMkjXBYkqkIKw9sVz1HIpfWAJPgQ8n11YIqKICRpbGIQnCslC4NI1NMc6IV/lwdRLsQ5J
eqdYZmMfW3Q9Gpu9X88VduEweAoJ7MSBmDLDFGixUY5UY08MLYnb24CAlIVjy/txoGdcHDwSvUgl
YL4PKHUJTJfPpsYok4iiWQVAyHbEpCCmTjeRj0C+Do1XiMDmQnB8r1saakU84rOOxLOXNu7KdzOG
nAoISWtlVyOPX0QFaRC0HKOuhjjWnM2IlhurLsD0kjcxviUuJuQjvDaJNF4y6340a8mFnCyVjgbm
qCU4ttrih3ecLbvrvdquVG9j5377aXYdDAzyWdc3RxXszYF5gGFH6iiNAKW5x6a+z+hC1Z578vLs
U/p+uOw1pviQnofQdQ4AHp7B4ysOVsoaqrtSNVucrbRemTTGvgZXiNoLHdeE94b5Exlwbxl0b08g
YovhxW7aiB6WqaUpajT9x0zkS4GtHqyhth7UeIqISF317F9W0HqIVNMh9SZIF8LmcXKcfWRXcH0R
NRgE2LpVQKswwPNjBvaH2aiK3Ve7TqOBJpbI70s5cOhNGMYYHpSZAehNF+eO179qZVDfF2N974vw
fSRrZmfDPJlWY5xZD3B2dsFINykzvGkLw3Ld1+h/tIbJNtzM7TA08d6PpoPVqEuVFtEWJOI2jOhe
6SEq/iKusCFFsFVBt65dUafrkFoAFAEnh3cfKH3cOx3dlzouVgnJdButZEifhgRWW3e2yGISxRmv
Shsjo6b/lqr9drWWpwUXZNDjkfqON6x89gnQ3FcnYGbWdTJsfLegMDIsaRPFyXYiZjGyNjjASfLT
sU8zzLF8jloIQScVSoYplSD4B62QY9T7SNKlHxqjYp9zKYMMw+2IlZSwFsdtgdyVGVyCyUF3pe4G
j6uEYvbTVLa+9EbUkKp7MU0z3qdpdkGIMBg1hksE9ZXORx2RCrDWBOQ63L6L3qnARjvV0Rqs4LGM
yU4wwmUDBYoGlmVvrKr9cLxSnTLPO44e2xVPltt++MjlnVFGpwar8Fo4LiOgEeROBDdRl9c2JbyR
NLyWtylGTZj5CQVk8jQG7lcke7kjUMDbNFAb9bYPTpnFUpaPybtMxK+k5Q2V9Ek92e9DWb7XFRJj
kTVvRIwx1yB/IvIriQh4OCjO3FVmA6pvW96FCBS+I1IsTeZVI9GujPpzUNLb07dV4GobFxya11I5
Vfl0UjL8cVTm43L88hM6O34yyjXF2IZw4/HedPT7LBTWQrSoFDYWAVaPVUlTrWPXy+LvVQ9w3+kE
R0WzLWdlb1x1e8+pxDIw0X9h2JQT2bwyoPZscIhUcnyxhgyzohu1mI8bHW5yday0bF007nthcB1W
qdgmOr2jIk9QCjU038ZRXGqsBU+wr+gWNe/ZEDfQyRS6SZU4W4kwPznavcEW2uiPtsn1ow0NTCYE
gcDeQDunBSa04Qh9mjShA0dINeoIcl3/rU1TvBRtzn/60FZ4oBWWslAfg7UtMYeqPkKmOJIe7/ts
9SYzuZJ/RJJ0x6yWTwNoDmmdfaqRjADDbMkumn6+m5DnWfd7U9gX3anod5ElpI0HgW5iAKhGW7Kn
PM9pn0bZtOaiBWeAxMOh8R6b8lSnm3Ds5o4bWkFOHjROZbbyQrU3C2Mb+jVjZcB5D/QUngXwdJIP
xc70+QCFXtMDGbqPpMuTpW25a6p5GJatdvJHprWazFBB0m4cEUtL+8FmN3TQ5YPSGIjF40scdDvY
YrQOQp2gokDwhnGyG+46Vq9SF6A8fR1ZrTf7ZZsXzN3D0SjRW50taLVHYg53VQr/xI6ALZv28ND3
OjtvWLQL34xphVbuvWnTew1EcDf5c7Gsc3BSlyLIae44zrOVG3jMd70vF9Qg3aiYoLr+AqyfxIea
kJ+GDZtQDR72vronFfgjMRP4e8QtrzrCirYFgaeWkzwaA+rx3myRloy8v9r8ufvoSU0SwQzfS181
m7zKULTHuJ19ilnPBHKc41wrsU1byaxPY+4yePSm+SitlsGGTOr0bpj7fA3cvDr86gZ5qMc2IXWs
4ehwLcY6dYDLB0mry7YiIAck7ifctsp09mH8WKTIGIKw/Q41NBU1zYGqZdPjMVcfrHalOXj7c8W7
W9KcAQeJYKeNGHiLgs0F0WV4uceh3nEVwABdm+h00SPala3IMnFAbko1tzLweBuI4iIDerQ9AGv3
JyPfdzX6us6aCEHTibAyUZOTee5uicilEc3oubBsTFX175GlV3qQurIunTgsgIh2Deoj5UmfECBf
3TdJuOv76W7SjOQIa75cwlM8el3brMraRzvoR2sZ+w9JjfhaTMbRnMc70mJhsrLmxU4dRnDaylav
UxCQ2ufIl94yEXP1DTRlHyUQn2e4s8SEKoa0nHUuSXzJO4xSMJKzceS4zsTGlPgaxhcztbGiahM5
PCXKKiJYFgFHvQLaSFINlC12wa9IM0qtNr6n6hoaJF3Mq77DB4rBdNlE9/Do8Qab0UOBsKM0UBiW
Y7VrknRV6cK/ajUOkYm5MP9YqqevsMk3PZmlDd4KYUZHysIHOiYTYgu1JdPzNwvlTzhVQKZydnc5
IEnOgGzlNzDY6tZkvGaQX5W7xdqOPDa0rvcEXYiT0OZAdRgWKvbwZ2j5NuYs53uKIjQhCN+7BuK5
Yat3HFQtH2Jdn0bJPxuiqK5glm9EFTPngIH9MNpfbvCIxaGkJwXvv/PWADA/tJZhipqnR+Obo9i5
pHbzYWhs6wC8+tabX+AtxYJ10Fp0HmkXfrYaTaEYZkBcxKvIUJRVMUPKpqreOOVoMPk6fhHNeq/N
DvavifBUs3MDmbv2ZdrqCjgQlIR9n9QFUoCGrGCPAMJUJT+hE+WXCam+UTAqK+Z9rGQLp1PDlSo4
CYwTrqIFMqT6yZ8i9yprBiKK4dVI8yswI/3eKeBvSWxUTY9UMymH/DqZhKaVevjF3uZH+pzSuv2U
e5Kuptn8cH17z4jppjoLqLLOBTEvO9qZcgBoHFTRu6URYACNW3FBjYB67ZuOthpLwwku3GLM8e23
xioys2pL1PaCapdJvKk2XLoYTVjFwVEp8Zh6/+Ubcbk0Zki3T3UyQoDGdd3vQivVSRRkectH/TMl
kjsnnm5pprfFiuGTDzBzSN9dvVHbyc6aUzUQsNimQgcQrxUIcqrPXlnbeZuxLGoJQti2pqPn9Ug5
qFuKqc43RKbdsdDFR9fwrEVQQhPXXP2p9Cr2htkgkHpiipPdGxev6CEZ2hFIsXd1ncBbA1VE9V81
z26er+yxslYEu2NLLcyr1bL+5bpVr6Dfbx2hiS0aVTheYM/dNOM6R48HPNYyHzQyGJPe3mS1daiL
3N45KA/M1Om2vqAIdXFymn7OKpRp+BGokrSowCfPVq8PWVHc1toLqwP3R8xMksce3N5KHILC+o4y
4Z2juLxMGqZOqK4DqT3s9iYXx0uWU8hb9pqk341faZt+JLnL8vL23vxSCE/AG0ogY1mFtjdZZU7D
1MF/NfN87U4E7o0984ww/qzLwrm4tKPZNYwLu3dePMR3GVY/PC/WuJYlIchWt1W2CwpvEmenq38C
Gm/rokYroUpz2nooMSY4ZcvKp+yeu/aFlhWbwDGJtg0Dwrj9ETTXYC58hxmp9EcKuYrigJSghoxe
NAijwYqh078KptpAyjoQIdR170EgXmIYg6vUZpcclvkb6Q3ZzpDJ0fcbbTkq7IdmN4ssW/DHIz5+
oVhIC51ms9lcauGCYggy+hxBKDfNR0e8at2MTJMmhanDruEVNB1cuFCQf6Dj5dHyiVTPKGe2P9GO
GLjCLWPdg28N021dGbyrYtC+7U4+mk0mYXehsXLj8iO2h0+tFfdGbZ+41l4Un+xLCbqMhAaSnfIG
xUrDOZiRLBfnbwQ/Ozu/hiMjUDPkp0Rh5I+RvkO/h2iDLYsLyUCsT8/12a6+0yCnINVd5MXFTN75
v78Mx/pBtbOhSsrsAFq7iM+3pweV444MqudNRK/GFRv//PDnSfMz/97NKhsmwu3+ny9vP/5/fv/v
j099zev6e99xmTCqrS7Ub/5kiEfC5BXPN7evbjei6PND3eNm/Xv39tXtsdt3/z753x77t7u35/nQ
Zsr+WyeBdUywCnvZkB38hKAe/E38i3++vD16uz+ZA98Cop5tDK+A4sYrud1wdOG4/XtfTP7/3if+
hd5hs4reyB2Ru2QSwBM1KK0WrcxDmrQT/6VoCVPPFmk5ujt/MKHluExPs56M41AL5WEKfXfluZQ0
t7ttNf3jG8n8FMe2mDwIc/f3B25Pu90VNIW2tgqPt4ciaVkHgiFxsnVaYuFfhttze97tO7ebIqv5
42w6H+PIxLht5xi64vll3L7dGlLuC+N7tAyJYNjrcbfaaAUiKGJHCgcoWzOtyKkY5sPDbpdVyfTX
ittrGzOg6euRDNbCbg+3G2NoEUSEBUx7x5tQiECdcYr2B4I4ugsX5Hk0U0+hc1ItMzELm4ZxIRDm
BNjYLpopTvEMispvB/h89/ZYdsuZ7ZwaOGDQrgp9jmS9facP5jhZv8x/pYqu/N+fS5uQC+rY2Qcf
ONo2uf2G2+8ugzmuNhT9kX+HFI5//r0/f+X2a/885/atoWWSoqscV+g/X1Tyz1d2e/btG//yu/+/
3/77G0o3brZeBz32n7/qX/5mEbm7KKmPqU4BDDOL5c/NAClIL16FgXdVFsJFQ8dn55DcndB6BicF
PaN3c4ZhIqJ1+ZlYerVzKp+pQBHunWTM93YY1yfRQW9vEub4ZJkDJ1zHLfzmAN1KVYDyArFCrof4
7Gvtt22F2aGvGMTXKaV+TeXCjlOyy4ZUIGybnhgzS8Nn5+nlEPBHBYOo95qtz+xD2LQCmram8eY9
UYAV94liSYM4iHRW04gzSMibDfoKsxLDevJSEX667EWsAahBA8MjB/wfRGJdE+GZUAvAkBwvZGcA
V7BYmHO7eGptBghVCBkE4i4xvzkD09Rh3t3iV4xSK5gzDq+Gk58pb5vlQFglhWhMWGRU7Hpbrxdt
DoNHZ1+m+RFyKhc/V9FdUr3gYhb53f2gM1jqmGDqJmO6blaDp4EHQnEYV+SsDhjX0BLLqZw4tYDi
OGiV4X6MCCXdUtQXQjAWfnwO/Sklg9FDQqO3PzJI3PVEWNOKqASI6YoMb8tHjN74h4Boh4XmeK+E
6MDQsCIC7oiFDjoUPXlD8158dl2Sbuq8+dKcTZISREsxz0Q/SS5NxWY7liUa6hC/ro8a1GC4drTk
hyPNTyMBoi4bmmnWqO+kjXY8LBAGFOc+QW7opNUrLgMw3y6ck7oNgkXl0ifVk0hyCQQ33iesD8Ii
/a1y2DsEzGATYNdHR4l75gR13z5VGnWxzs60zWGYzKByhsH3KtFPynQl+rEuXrducSdas9oo6Z+F
YX3lBBKh3w8XgkOY5oghFiLuQAbmGGMSP/9NUNQx9RXG8aAiTiqnh8blDKZQJHhPUuM+gDJiaj3h
1w3tgAoJzFgGxjKfMdCt+ctOxC4PMFfwo3e0AzhhwumSCfva2zDH6T0aAcVaIlGA2dLxdg48mopm
yEFY2ohrKkn2ussuKPfE0fGvidVLgNvGb2ng4o/S54ACBUd9jm7Xeu8bDVxKO72GOxHobBMmI95Z
yazrtdtvhoHzxk+JtVux12sLTHxml67LmFXNzPSJ4Qo165w9FSGBbXJHWzHGMtZF4nwHfR2+FLS3
fB+2aaiiTaUAt/n0dTd+5h+0JNrTzHw2KsvfV7xDwjOJQy4L+Uy0zCnNPDRwLouolSlsdZbc9Wbo
7ggpvGvCqD5YFmG+fZEdaAncaZiwhqZ/r0CcawScrrMSEWzmP5SFfmnCga0f73cv1r2kFDS78UdP
bHFXR/gEjIYWngh11DTosJIIGTi85rcwQlQ95RpMnTCj6MQD3Ib+XTHZ9Ho5P6BHiG+2aygqtH1O
3Pki6I7WHBiHsaepQSqxnG9MBY2vFKRBDHFWfWU2bYMGQuLKtIHvWejbdFp7iF+SZuNMlrpmbY3K
MEYow3uLgLkNxT01PQA/HdHtmB9bJwouTsc1OWAsZFlRsBlM/cMlcR01TI7+0kieRyvqtg04aJYb
R973of/d0kLrdAkSw0DeNXS8rqqLLxFJJpzvJu5Zv+PsHvoeWcw4B62aGxkgmuqVv5ETiZWl06qn
rlCMLdUToaekLPXhL8PszGVFs2DTSjS/A6FL1PD8UqbEaFy62YmoPG9Z45lOm6yFdxIbBL+eeYnG
yiATFMUorQ/iE6ptDqOSMT5K2AF0eR6oFnQealKEHNtJCLlWMaYKaECkbLQLu5HZ3jABC0kRniGL
KjRaMwmB6R0xS267bwPtXE3owhhWPXdTiqkJhHbTTEvDpfcBbRZ7oRZYB+V23zGkVBpt+c8QgyRU
dZhTpWkvQqsa3vUaD5KElFm141GTLsa2ztn0cUcLH7o8e19nxoDmmC2q4Tq0Bnpwi6juOQrVKKdj
i7gmlUF2N4vMOHKdoiexoZzIXM6yE33Ss9BuAvTIWhexXbHtcOpt16L/V8OUHMaaD9qbGujdEXAa
EqVoIwzvToIGJB2Gc0Lf/qBKBitwg4FmxCam4cLba0PyrhC8OsPwnpLOttXs+K6bBProEauFbWBh
0mpzGRBDvBn78dSB6j/Meb/ZA9l1rKm591nmDc38FouvXb8krhahmSmvNkOtfIqgiNpcmTPh/Njz
qWobjHCS7FQrTiB6dlR70/Dla9W90sYSaA7/fYzjXdewZLsZFuQqJBiokTpSXa/ao8vJKoQIUED5
dZDibeB2jJmxQc2P3b4xubDxKsd6Kpo2OHqhfItSyIZxrXWHbibYqPlGVwlmiiB/DkUYHsKs9g6j
NbyFAlBFQ1zdQafaQ17CTS1ksJYZcoIYHdQxqfKZYz8RL0730G+M7TDvATSHfUHFPtJtCn2rzZDP
243xz69ud/+8xPkHmihiMEf0IC+cYA7KuWF+5a7Sn0SSAvlxlLZy8Zaji3wlceVIIEu+pXycaDiN
SXtwDZcvGaQXi4K4pZXuCQAktbfNYSJm9bsZoP3XPXSet5L+dkM28wQBh5vb3VC4dNDZsK2stu4O
if8RWOT4/nlRZtOoad2OzUM4H+GJxfWgjZNpYXO2sLlkE1EZoEuK+eb21b891rse100bg1FtkHgU
zzsnIUpK2sDsUF8m8j7oOjZ0+fxZ/r1p5hq1iwgC1Jg4L8n9AeWoz2TWGyI1SAL2LLm2JWwKVsJ8
EztyZpPPX0YzlHWq6MZ4qbmzRZ+gq3f6EsWLXxyy+rFvXX1vO/CM3PlmShHyEiZPeo6mZlIVsNhD
V+I6qwt5FzoFC4RtGIcZbH24fVVrwjiUyi5oZtCKDWZGbGWacy0m2XJw7/Yabl/ZbHVXtoWEK4xO
paz0Q9u4+gEdex/a/l5W0EwMQlLo+RAfSrvSGveh+chYpDjkulttw9gFyta8T4o6j71etmRsUPER
ksPkBwLLjtOYh9LQzUNDVPqq4xq6aG3UB47BUjmjk2Fdek4OLQDiTepDUygRlJZM68bGMghDZC/D
HPNS+n60JUqMw8ljy7tuI/FbzfuK2003f6UrHzH9ZNIY+l9MrpNH7qpOaYjUtZtDm9exLwkuaFC9
Sg8hbkxIxHxDf3VftBNZdsxHD9N8c3v/b3dNWoppRjOHtzsAoDd/BlRu/7jxBhgqLlqB5eQJFLgp
GyIjNBGVqm3RoXipKHi9GST89wC83R1jPOXFOPmrrnGvpqneyxJPXT/NWsl4iptNqA1fJvZ41n1n
r4by+F+Z1TehRcrnvQGMcPL2NHeAb5I3RFhFDHwy2cKTT9YO7jDtY/oJ2UDEtAnXyKvhOa69p+pL
PBVHRlMaIlWU2nMtCHM5piBe4mhyTvDN38GL/QxnJhb+c/iUofXYEoGKyjz7DURxPimHLW1PJogl
viRGAePCtNYMQaBbx4AjmYa/EUJPJiM2Lxb16QpPulaAXjedtoXqGPY77XE6t98Fd0dkgwsLMQSI
I2aA7wanr75CmNO+8adsZnHIv4hXeMSMxpAwww2O8MY+RV86uxjsqR4/NCFnwG8sjnin2nhN5VwP
WxwhhrUJ5TdiGPC2JaDRJ/39AYDVOrp0jOMW2IwRWjwJOqVig+08nkFT7mn8Di7GCXUa4II1/liI
BCmj15+Sy1m6tK/2j7w3ruLDPPhX+vHUeg12LBP27sIPT9QMLCvGe/w6nv2fAW/4q4KB3W6Dkx6R
87hAl6VYtG02khurWgmmWMjJT8Bnp5JN96J44zjAAT8xnWBqdEqP8ReOy3KZ+2vd2gQ1jgIcsegt
MPYCeOjEoooYYS2RxwGKUhcqMdYNJPHewwm1xXb4CqqFfPzltZt2RCp/GvF5uxUXw51V7TznKtLt
v+DaL39Y5/+Rd9mliPK2+e//NFx47tSFY1Dk+5///k+EJ5rUKCfk/3B3Hr3Nq2ma/iuNWg8LzGHR
GzEpWrItWbY3hGXrY05i5q+fiz7VqK6aARqzHeAcf44S+fINT7iDYQJNlTRN5+ffXy8x0Jn//Jv0
v6p6HJIMU8QnVdxWApAVN/0j7Mp1euu24Qsqpxm4BU8MMF7Ci9OnrIhR7mH+ZoYQ14LRyxZtl0l3
MM4KCJtwQFp0UpPQj8xNUJzQ7BwqNFQdBbMSS6bHTtzgy0D+3lE0ARn4hhvQqvZyL/9AheMAB3Rd
vfXPyUt+rt5w9oT65zzuyRbF2vcMa/uV4vdPmBwOOLEge0MlHjKN4k90JHzjmc0MrMEa2Ax0auDT
8PYViE2TLw+26rA6bGTeQJbOKuyo9s04IMM8Us3e671rdd790f/oZ+w+Gjf6AzEBQoPxBwYUvnz6
jizNQTDtI7kBhhR/qFsDfx1eaSxgdIbMkiujVcxPWNXoNWDYswZKtoEwG+y1Z6ZsS/vxBbBZfQVi
YT6V3hNECbi61IYzxm8LJOoDGwQJ6u4NrL4nPCtvqGB6lhve55sOsVvx43O26DTK76bixvtuI64j
X32CF6p+NpUNfQojb7t9RgYQwHN+LVEWgfUCsskF7gw5knVqwAa4Ja4dbwoNudYVK2w6LhIAZ6wV
7giTxYZLdOC0duysEbNE7JMOdgSBcNctxIsdPAXk1F3phWalFBHp7CmRoy6+qDcwbYHxPU0OUYYj
1GsUGTbcYugpJ+knx3xuPX6RgnOpHOC+tq0/pp31QV7pE7l5xOZrAcaQswgtPH1onyAJQYi628Q3
3f9h5ov/t4mvy6Kk6oZuWbL6rxMfIfsGRJc8PMlm/wRnCZsn9him18Ww3uUFYbqKUev6hDYDsgmi
0QVGUrMofi9Y5f/hYjBC+D9WoaSqIJ5FFe+Df1+FWtKO+gNf9SeMjFfL/624iQqcmJAhAC5gz5wf
Djy7BHUM+mA4bx1DGrjQLC/wR+Lj7+X8/2tTYYrmfxtw56v9+o970WKd/PSV3//zb6B+Yny3m391
qvj9o384VZjG31VLVxRcJ0Rdxo3iHzYVlvR3TdQ1nW+b2CerItvjfxlVyMuP+L4q6YbKczP+9h//
MKpQ9L9bOmZC/IkuL6/4/2RUoZnSv23SBNSyoVhs1JZKdYpI61/naoxTfJJJTYRe1wXnQWszBYtW
WQOU5X1SHyDeclWmVUjuR1anwnTQG2oqoumpafyjYxE3162wQIVrMJBQBEKUfYfYOk1Nn2/py1lk
giAfBRIYwCV7U26Q6I07BPDCXYW91JtIe076DpXBeB1rbT8LIzoLmjG/DM0M8jhnX6aAEJy0bgJD
gXZqXmetp9dIeD0eE83fGfcMpQHznL0PZVUTJxGW9PJ+zFLRLR6ZLw3J1ZqQ60/NEOndrCL61NTa
DUVKqGDI2WpicBGVpu2bJHszp3DeicrGKArZG+ngtfjzFSB33gd9K3QcqhOGTic5L+xJUyyoZZjR
BpwaNGtRBFDYdMMRyYesW0RHGuXUFmaARgo6i4s1ljb1hR/C3kyt5HEVR1hF5UiXHqid6CsVDcJO
U0i/kSOZjcQ1wVM//X5odXkDKGhyUxH0Bdo+ViYP3tSxq6eUnFAdSBQ3TzgNEVCFdRsLLypQ2ieN
92se1exr0rCrHkh4LJ7FtTTjNa9rJXB5ZPxpalbIXXS0+BFvmYpZWqfqdH8M00a0lMHNGk5wEwN7
vRyP6tLhzZClBx0znh5Zb6ySQcCqsKR30Qsk3Akk9BT4MMm8tZ0py8Qh1R00eaqqOefDous4otFT
0B+Mydq9SIcTqAwlgv/WkQxEfhQKekZ0ZDGtjV3c/dZJmYNdbWeTJ0hQqyX5NY7wIMqi3inDCu1l
411EzigdGvVZGFB3IE5e6myBctJl9tzCMD8DLRrQvRbQ08kqVOWN2K1LIsYcaspWsQYUcPQqg8Up
NIe0BDEDxMgp4Oi0Y4zcX9ciLTTq2V8fuDVtirLXPs6oh5DHNo+Scnt1DOXig9YpHhQBMosyXg+C
STt2CKp1Xpvx2ozpZyoRIUshd+Wp7Dm/jQYkr4ZYTgO5Z0xTuJyi9GLoD7gac3s0ES+UMKk+pODn
mlDBULejHdAK1LOMKXyiw7YR0hQ9F6U0bylREU2ofV7pDYLTlOnAWYUcv45Syxu4B8ldNyOc1KSb
GpUA9QIiaQHyzbF+QEWtgf1Qj5ucWUQgoqUsaXd6HDjiCMZTt7ZFHj/T/E3csaPc07fSt4mRqSPQ
LBZTjUrjmOFWbYGTEzoOYAuLghl9h3A3Nnap4ho2BFkP9wUx87ifsXFsKcSpycNLJ13bm1KKh2sW
IZSLisEUpjR2gT1Z/XbAcWGe5W/tkZ4x9hGQwkQFfH6I1Jwq85r0BFd1GSymuObGTCKUleqZSEUq
kFgiaJ6q8iQOaGEVCmr2ZYzacUoNolwS3MkwfLChtPrcGhytFOdowMcA33KeeyocI52WdTUNl74s
qGk+YO4KDbeox0ic45egywrKjNJwk5XyTab+BPqrXZNSg4VUoY3qwrjwMOvmibT4SUEZpc62EeBg
VUP+aUiB6dIcwlPTvD2iD0PVR++u50iLD/JPAYAHStJKPbVtcczGasDGs36fzBmzBLOHmTunpQfA
pFoFZTSu+gZT54gmgFZQgReL7E8dDq/U42rADE5ek0PXZJ1mMKI03I3UjMg1OiW6ZSDHGLz09sjq
TViBHpDb4Q9Ng9gR0/K7zdAuBZUFau0xUq0iilHA/q36GgDkHBd+ZxmgNXKE6UoSzCSSQIsEr3mY
/elx14K5M1GCkFBunMvHqZhnXxjqU2adI5MEK9Lmq6UKIH2zANS9vK6ZbxOGY3rVXOKs/izG+NRk
2IGHuhBSO0FqqppR/A/M7jMHlLitEJ8wNXmiagD6rqf24JoYeMUGjaoRo2g1mkWn6Lct+rM5CVH3
qH6KezSEpyzKxq08iU96q7GQR2WX5OZBxpMnyoHwqoAck0iT0aDvYQ5WkOMMkRq3buJQFmSfWRbE
2OBMP1Usbqph+sBAtfLqXnkP0wrd5zq+jqL0FEWd5kvvlTik6PKHGNuosKnzGPh8HRuot+nNNUYt
OegCfMVDIPy1CKBQaebXuej/AJStQZHbShA8a5IImlYGrSX/KeeoXCrV+KK0SXm0mtDASmKmHhIh
S2m+y5me7EuDVhNr3fLGCA0oIKBH0XoyW/jaugy0V8DLo68ePyAPR7tIkofb8l6rtnNjGbxiH5tf
cRwfeomathQATWdvuQiP5lUeOFmxnL2r2mNnPhK6VIbg4RF3DDXsoijXVQU7dwJbbxcJ83ooHqgc
yGaADp24A17Gz1gfVZqj94RB6Cr+Ezfal9otZYZYvdRyi8Fu2bi51cubJqf/ZL0novoyhbV66CLU
Nfup3E5C/MrWYza8eqPX6NhzbgCd3hXWfMGfGA4/hO9m0o/WYH5pQv+mi1DMFPVucgJ5coZcKiU9
WjaAHSfY3orgVOn0wGhS2mQ6pcyGXgVhRLnpkqsRkwRirRDiDmyk0K/ljzzoqycuDxEmZXIsg4OD
3v7eUKBFgiMBErLs4UM3XVQWhgOmvw3zH5bqvBGigbNYRRGHRzzlMqFMjbXhY8BEAlENoqUdbWkS
9r64D0q2sWpy0i7uQWPq4nsTaHgUAbwMK/W7Hp+DWtGdWYc22+XE8TFRVNho0a4zqNHNurGvujlc
aXjuRMdpVskIQqydM4WtK5HuXc5RWsG2QvpUkSK3iun6qp1hR3V+k63s2GrKAQzjTW61z7B5G3tA
sLHkFwj4AshHbto8B+maHvalhzvndotIq26Qp6NDLrZeSvwxp/nBeIBDGB5f8wRptR5PVqa+4Dd4
oHT4I9f6pkHzVG6pRWIz0WnVVZrIS3WmmFiDc6iFNbPRq8Q58iFy9D4NkgLuunkruj9thJBa2ZDO
5MMDxbGs/B4D7N+/ATH5UQq8XgqN9wYP7SbUfuBIoSwYGPcYIbuhF7Cb6VENTCjbZJr1QVk4oOvJ
iNEFqh6Vth60xV7SLE5T1hq2EBifcVHtCoUWIQHCIaw0GiupZdqMUklxUz5GsJUbQj8mrC33txl1
X3pxz8YjvIV9e9ETYWsucaVYK1uEJBXYEBLTOsZOoI5IiBFc4Z6AwME1mRNZtaVGwO8QAWsBFSgh
8uL8XahSpNE6gIVwGc112U+OhFZrAPdoHOYdHelX+uYo+mIt20pLSyJnaxlz8dxNj01t6pt0WLQe
xuucI0BGcBqsTUi1qJDJ9BEpo826hkpta/kU7ZFTs4YCtQyLp0omgJ6NTnxrivT5EdMMIumaPQTQ
19jK15aK9EHvt6r8aaXtIQmFmxGZLxoGasD/UEgflprqDAJj0Z+v4Pc0pbme01c5xc9D0bWz9Cgq
e8CwJeibg9wkkt9mPH76yjhzos6estGpMbJeMUBAHWYUYmXJgIYT9YmkCX2mTIx9w3LIiAkeeoIO
tr4eUJD4/VQzO3xPoBMA2uHHZijU//jJ79dxXUeO2cF2+v3t3w+/P5AZeyQ4l1f754ffn/zzS0PG
EUWa4vW/ff+/vf3vL/9e2L/9TpomO0XuCp/uXCu5v7/HCQvZ4fdT9n0oof98q1qT1qYyRATrGPqU
3WtpIAz8+8K/HyRLRCJoucN/fqAT9t+/7OCqbGtIuwG2wlZnfuW/7/H7W+q//upf31O3InEqaTIV
90aludAtH2ZcbFdEjEh6BCL1mN9v/v7O7wftQSeEsgSWmvq5jGakmf/17//5ZZ9Sx+xa8EF1RhyB
7uN/vZFU6qlfM0K/2LlfWFxU00SQlpL/7/eMfkztIQMinY5x4DW0iv4yevj1eIjykabM76edEJ4K
VERyXHeHaC8cGvWJ02rWDuQTSXKBs6Cj4LAKXE7qLboR48fwrLxSPzriaI/e247Ihe74JfexX6+u
85WIFN348hsYGNQgm0h6G58lRLVhw5l7qJAJjQKyIBsdn3tytJ6Q8JvRph4r4zk7mydlnFfflBfR
/39Me5isuU1DXFz1SDgNXndn/ZKrIEsnIzDyCWQMozcdSv86/sJFFxaMmPs67hFb9Fz4tP0ucNdB
B2WCJ+iU/SeikNQvI44WR7k1hwD5KLvxlStbCaQBDwMrkDyr4K06pzsogzhjoZAI7Y3SPDZ9kBw5
0g6ZDydJOoOPi+ibQIRRXZ2KFyYTp+xontAbjOtV6redJ0J4CUlmo2O+LV/C1itfFhk5NHNAqu4L
aAsQxzey/I4I8Ag8xJwQYz/wUTJWJgphd2jPs04rgZfpxw15j76N/dynJt8Ia6rtpKxQIBHReqRb
9lG88wCjKDgOlIR1HZYEnOq2esaBWz2PL4l4Eb5O4KrawJnXGiL9u+w1/2SDzk7xSlqXdoZhX/2M
P+EK4C+0a9Oh+bOSCXJXNCC+LO/dsI4o7KDagdswUrxbOC6dg1RhK2K3gaqeDEAMZTubFNOBUJJ8
IfqxfrjTu3qs3G8S03BvHdrBmd4L2KOfdOD3aJBqz1e0So9oC++peY4UbsHqqIpDeojxt31CbvCx
Np0TfCO+vVJhpXKPuGTY6in4MTdY+DmgdVFhNDeI8Pr6KT7oG/2nuPEvxkv3xxXC7i2+wDIMfoTO
a68q/OVkFZxClz7NivCLAUADt2FeRTBat1hJ6c5dPBVXlCdOnIolnhEbwYXyTTLqxJ/Bx7d1MU/m
CeDXgo10R3UThFsLCqCMiuOJIhJmYoYHrDtb+XQ/qHGHbnnBAeOzFWxPTB3F+SyfjuHLuwYWmH6d
vTOQ7Dhigpdh4KStdbTRqTQHKwqpJpJT9mjTNvWllwkC/IUi+NNdeXmJ+41g31tUSm8VQnalkxxj
xK9sdNG7yzlxUCOXdjPej6slFnkeIz+DZ+DkrKXCpprTDChYpgh01sIdf4jjhL9iBah/hRvIZQA/
t8OSoPZxoxsZqfKAvzUGXh6iuC3FpE9ARf/1XQoaXrhFJ6NH/qF4wapBBGugJA6iRqtwO6NNf+F1
k2Pt13coOsxlPE5AgBWDM9rVW7MnQ5HhYfvUWaj14K/IZPs+JPvRezi9Bw8kxmXlcQQiqrCFTEfz
MCJUjjvXGtyYHXl3FUcJJOhQA44Rb3b/min31PYtOyNHXRmT87h+p/5jTTvhTM2H8xsPANxtcjtH
DM+ZEHg4CE/QdIQVXTiqdsty5mEyy3ZwwEOcMHD9u28kfjxcaDrSqiqOVXEIwo1BjWMb5jtxq33T
aRqxBpmf4eQF6w6VYH091pv4KTqFyLYadnkYV+EnRRJaClfq/SsaW5+xm26B/sVb8pzymYCJkSt9
8IF9/uwBITJuYFtTVzzMmyjaeSUmWqjKPX2W1Ul+7v4UKB9Mx4fgYfhYr5Hv1oGrWIxaadn1V/MU
v9A1hX2IHNzjU/5JafhIb0S6lLLq3o196pOzI1VIpyJ9i6/NvEcG1FK/+h9t8Sk61HDRcDxafcIr
R2z5TyweE2V1oxWo03JELFqrvfSCm8sVqXEEix1hoUUVG3imVKLaVXRELxp3gMrJ76X/EGxiKzgF
90LbzAiy0t82V7GL1ix23U7pMypuuAXnOF2i9+558HvjyOjMO3Rm7XSxSjAdY16RG8kF8lwegEVe
n5kO9UrtP8qDxCNC6PM97Z0C3UM4Nqt8yyqERoAS1bxnjcSuWLwoa8TiLpIDxEE19y1wp5eEeg06
7sD0YXkDnfeRPRh59MMdCs8K1XrcNZQbhyVHYG2POwhUbA7wsMtP9COQ2QhdxqD2w2d8iDJvvE1E
qsDtMLnh+IOVvjx7SjXlV77F0nyNwoz4o6AuwkQ5RF6/Vpe5V9F36t7wGAmWxx4T4iXyC4XL7PyJ
yyVaSs+/hrTHFy5RvCOluxqWmz6w9YzBJo7WrLdNQtNrgyVl6CAivEaW9vf/cMDylV7MLnS95jKK
i0ESjGk3fQKuaQfPxQnZ6wuGpJG6Bq3HSGAOMJQ2Yhej7mffIjLc5n1WjxrBLjL+XAGQWXB2BOBo
1cLWhBqc2ongI8k7XPI7JwPbyBVlhUXYBroPvcMj85zjLdjWK9EFurtmWiU/5h8dbW5www/OKI8p
1LBWap8DyuMk5QbHFQ4aWBRB/ESa6ibfgRmxnWfWt5HjtWoH1OfoZiavsKxn7RhvNyoHkQemFeOp
LR+3eu1jebpChQPoDDLCuMqKuI09z5v4rnWIlTUVnfmnCpAYkLLobNH4Zw48pWcS71t7FS8s1Hvk
YCMQbpVd/Ym3kc3myZ4B+B4y5s3YDYjShisv3HVfi3sqy+A9/Ao+hR3k3l3ooXfJCNq9xxG7LZsT
QvhU5bOT/BXu6IOOVEBwo3Z/NyaHzckZDQ8iWPZ2QuIDHs0KXiw9riceTnNB8IYhRLVzeYhI8XO/
iYOjJ2vJ76kaYS9hLhh5l91xoXCsWvAHX6CaZ/Y6DPY87JYS+Pk2mJMdAEObpEFYRPMJh+byE6AE
Ac8Cl8jXU35S+2yHZYMj4JCQOXqwR2JZxj8Oc5vu1TD9aniFLoJULPgFcRPyaPVko6m7hG7sC6JO
9t03dVtY7xzRp4mLiKBloTyNTaaLjDHaRzxyhYb/qvt8HCMvsU7V2nD9wKOa5QQeSEKbWf6iODFQ
End4HhH1P4b1De+2/LsWzo8stMcfhWxSVqyDAEpL3IIOFLDPM8KT1FWAkXIXAtBcYpPAXM4xaIBP
DYYD+MS6Nb4y4IrEexjxSfCI5rNaZa64AUDNcUWZajReKXFqwZ6Wr4pchC8U3/L5MdlojYOQk0FF
mgtsNzgEa6vHUoVKAqikLduOtMbN4JjQMV8rN/Y2zhMCaQktfbY2ln/Hk8ufYUs+LI9wpb7Azq1H
CmMbAlUW3pGdJ4L8tO3u6INf4IhDYK7YOJDjxmeEJhCbx0ujOtpLDZ2OfVtDEZ8I0v2ed31AO2Zx
fGpSR9L8fjEicWfciFnaHFdYkRBxt5g7omBnP17nal156l29C9Uandz74CsmYcRHdWSdG9fUbTci
/nkbKiYyyjxcz7yiurLKXyQ0bUB3ti5F4kcLpchPH1SgVyMl6BBGHHuFjX1wzC7GikdSD3gJgCLi
HRkBC3oRVILosRcbmdUqj9tRPVJSmTMgwJ7wEiRPIQ6Bh/TTeA/wyFSfxt5j+PofGH5/jQd7H9it
LnVVrtnnTKjKDaOdHQUSD6zIMEohdKH8KA6bWoUlwMDZwHlSwWX5d+kbKsOJx3qeEHbgXurVWR3W
WrjXACHY+mHaim7fYdSyL9PTuIPJhZcpLin1Ns/g0NwFdZ/Ebl44n7FoC5IrEhZh9oSuxAqbFc7n
d+BY3dPjNF1QmBpkTyxfeuy6kERMHYoq4qWJ1wgHdFyBTpC2UfSD0rxOwlswfpixXSJUTMyAcOtn
K66ICK8tFWZCcNiLjS0DM4JRYHkGjpe1S4Ax+WF3JECdd4BOmPPakUKjgTnC4l2GDYuD9U59CJbR
YyqVl+xVSM80dbZTjebNBncoToLhlHn48ZS4HZCEAaWuHGndV+tH/qxH2xHJweCcJagfkMLZhTPS
dEN6n90MW/DFZqa8LVBhMQPW72XKqZOOhDOLTx8O9Kgi3c07DsCQ2jHyTSbPMvxa9VLEXbLyHKFp
EglehUlTYIuVqzI0R5q0IUpABnubjceCgvBCigLw2sh3dYiqrTN2f8gTEDowX6mFwA2n1AgagB4d
GraDRvHbKRJHrJAI9QLLxd8XGaQRaq7hIIF/XKYf1jMothSWTzsmzR3tu4pekk1hrCVPB2OS7Cf0
7gnCOEc0h07P9BzihRvtKUdjqI3sRQobHEYhkgMveYr4AwmJgCqH2NvEiPyXZPAnibV5APONaBCH
Lh1LF87lOj3hcYM7EyLwPXzsdIdrj6F+mcbpAbhc3HJkSzLyBbfhU6W2dasgjZHL3DmVZM2+y6gA
YnjXrcUTNhY0v/ZoaLF7hTyqLZVvbM2RNIBdkXiD4nFM0zpGEEWN1xPxsnDRvDb3sGbXEbu7PiQ3
j34CMFd3jiRgd+UmHs9cNHsO0Gyl2obUQjiKCJjY6+bseURP9szxwPm0ao+sGxwtaWF7R9yqiF9r
6uEecUf7itY3OzrO8U/hV/rV7j+rTbn6rH4U3OG+AXrpUCHt9qdS2cHxssMR7itmY5oOPISrQUzD
FH2jLNCsHidy2XV8yJ8TJDOpsVOZJb37El5xWB9fdQbpS3H646i7yTdhFx52HGPG/lwhE+/AL6kv
5uZx66/spYWDpRZzT2ISjw+/wfjbpZtEF5kolY/FMT+kW25o1b5q66V4gNSitxy8VN1vieCx3ZDp
pVjHFNV6eBl/uodNSBPLPbbAa+jyGsUIZnXt5s3nyKyskEj0LJm6h+mOkDWYmc0yoFQl+AqQm7qJ
zX1KP/eE8PBwWA6S8ZW1xTuRufv1hW2sfO58FhyU/yNqDSZ71r54ZfGyIjOPXjn1Avb0kT1oJRM+
DWsMpmmCb6Q9umrMsukO6P4HAgSQHZzIAgcKJ45MHrWoP+JFema58y45ScOphTj1A6Aov8fP+bOx
K33DJbzTD7/XE/bH5Ft05z3OZkvaTJBf4VF4DLpjkXzMxrbBlmsg94Y2iJWGmTyVlBAIi5eGaXdR
CKisa/JOTm54+Odpa/lOgUm4pW6QfxuV0z3LLpEOG2SB+7DDcyjGE1OrPZKpSlfCS91uP9A+g6im
eEdxwxM3/MeRWsmvCdoce4spHREtgwOrObalbwpHcdMQi1KspqOfBSQuUK5NbyGogST61D8a7Oto
8LH/gcs8EDRp1vluIOTqypdx8EjaewWFKwc9Fl9ygJCWG9IMMcXt/fjQj3H+B12aK2/eDp7FjOY4
rhdYSNK6C0Q0dMWz4JXAyjiqNdxIQnxLXwZMOT1sHh7RimhWVU7oF4ofOrUP/YQiWXNnAm0Cn3uQ
EWOw2bIwz5k3vZN+PfYPeVWd0RMRvhcXc8XOAS70LuyEExbHk2oHVF5qJ9xj5HWtvxHu2A/naBdc
H5eBA5OkE8kzeMzmKnq2kWh6fRhXgM6I/H6NW7QSKCeucs8pJwetGiTFcZxzOOxrSAVfwR/82Kw9
tC6pQlh2lcavAxRg3WEllvoZg3sD8eF+X/XvwxfnGW/zmfsasVD7ca3+5DjsadSbyNlU4U/V0FS1
08/s9VziYLJvnolGuk/M3rrSluXdoqWMs2q5BnFBmbEljqU60NynZhUBM1tBOJtRMLwrO996ITbf
5S4ZJn1Rp6OGKS8OrB4PUkyfwqdp2OAGNMk70IzJvAcqInskExzPxSuxQP4pT/7ZoBvGTMXBYUno
CMKWfRpzZeogS7HjniA97eF1c5hSn++K8k5gDo0bgYZGcxBnas1usm/ShsmdG5cqcAf1hOpPdaXm
W6F3wsZDHGo2u/zNbI/j44WnfhBpAHe7tOdWj9aDSCC7lRwENTW4JKyA++5yYy9O71ToCh0KxD4o
4APd+I+KjAUEZ/nnSQl2KL3Csr9YxvPY7PQlDtXjE7o6azzLzvBzzegny51e2PEeHRV/P/hTHJn1
39RGLNUf11inmHinBA4b2p4cf6mPQPRfB2gYs7HCwsT87MUIdtDzFLIrWPof1OkI4RE3vhLxki1R
sKy2eM4Bhafds6ovQUv53G6v7ZV/lorbWrtaL3Xxgsz0Doq8/tEJaxKvJ+Y9Vimp30MZcdtrz/Yz
Vy5hGLvGkUzDLL7EAdUvrAMLbsAZswM7Km9D+ZqsjcUcsasT/iJwv068RQQOuik2Cm57I7kEmQiE
pzviYrcUdOUdhoq4eJF8XoUnjqHSYVPVQZzQ+CGIwi0oXOdUbXwZXxcETHtvXC8D8skVNQMbKY0w
CJtLFs2JCDoM7SPImr87YH5gu30lV69eEdz99aa8MVr9lViLbQ2QL7p2y+xj0yMuDT66S/RN6kJc
TC2XDRJ+TOUZaznZkVjs7qjmBR+x+kqImVD0oyfU0H+8sbuN77nk9/yOjvjTDiQ+LtvQ6V4parC0
FuObbNOEBwRiumEtcUpfJahwN4kmNuqhlGYCyUv9Dan9aozBiviiihmoCBiYLGyXGtYqOUPBi1Oc
to8NRhFPDHJcYxnjhiocBrc7DBfVnbaIaBBXeywy5da+giXbU/CoqdYQgJofRPeooPIp1X9SIUIK
iZoVMQIOeulbSK4IqsMlGJGUtZQcu8UFDpHvP7gOElGluk3JHZLY4CK4U/uEJSAj0EvrqSrdB+0K
lxWkVbhNNu/CKzVRtgw/jbaUlLgsHhCOLcM9pJzzZxEbrUE7lx72SoRV2NMxogBTUlKkdEuSFHxM
w0G5FsfU5Wz7YNjE5BoQZ5F/m1RoUsQl8Jy+jZjbxugMb9gaFpWky3jjldhWEP6iLsUJP3THDPTU
WSeptU2UPMq9clPlncwGh+8uYNZxmYHpG26SJDbBIUmPhubzYlmD9uuTzMiQW7wq6/41f6OTjEgv
Fs1vCL1/8vtVuEdopb0homG9IjvFIqbL7oKzOzDBqTSZHD5lRUXRZUDYu/D5pNhDor6kI2A3Btcy
Vyh2Yhwqpm/a44rJKa02mqHkr+mZ36WwUxNcoPiuIaTo8zR6jeaSO1ISIq3GMdI4IYTBJ/zdgPyn
M64hbpBJDAzTw+elrGKDp2GpXenOYM9tfZTCnxZ0DCKaVJjiLbX2Uf8sLE8P15W6IXJulF2uXQW2
fq5ZwITz4U/hOnv4ozgtkydeMg+2bFLrxXrSGZiVBb1fl+eAv1V7nHvSNjcSEFpyONqzVwIT1DKU
X+g4V8+18sp8okjMZ+rpPN2aAmm9jA332yoX3pCdjPGo2FLGMz/NcQbRnEJ2qSbyOSlXeRFHW5XO
CT5bKiI2KU6ydhn9VOMPg9oNH/w577OkK2g4rFDQIs5Sdgwrd8R9wb3G0XRCD0pZc0kS/XpaYPx4
Bl6z9HOM/sRZyIgzXiqsZMtLIKuBtCe/QvjPMRCP6ij2kBdXPEVKlJ/MTl4TnTHOPVhIpfjOXWcU
G+v0jbI/X3D5VNbxcgsQrPYymbo1OyUnHym1hKwj3UwN3zeqmgtZmL4cROn8GYY+kSMPlXOeUYX6
L1DQAAzOiqfjDbQFaViIA+hqyC5zC/qtFSAgjzjh8ojYFZhKgcYO9yw0rzB1/PrTwlrDwyLMA5/Q
l2tR+KNStj+YKGxSQ+s96iSUKjsTjQ7XNF1demeu8CUlV1y1lijh9515B8jyXAJunNQ01BV3xpwk
PamUxdSUvZoL5V4nEEFI2KfYu28Yft6eg7/APm/LsPL3dMaXB4qjKBauzOV4UbPldpj0istVsYj4
Cb/C4xj8MaI1vNw2d4vBM5eG7iBDxxBwjcgbcP8zymvhYpPNH3G9TILlIaGA1OFMF9FC4gGSg+IV
ubRvxKnZB1uSDRRV2Yy4TaaD2TnTYfjkjftXugQCGZPH+3I7/Dc3r7ygTplHe+LxUBdOyZpVFefi
I6tCUzcs+VzZtdqmoyugIeZLE1h0wL/xEHmxZWHENgu11nCno1l3NnYq+Y/p8WBZILwHv8hj5w65
zUW7x+l1v34OZSwAqA65M+5lwCSX/gEwUKJfB71MrKIla51X9hx4I11dy5HOerajeCKkFBNemfO8
eQDqWQDK6U7GKWltjOHQF+J+BqYS8eDamPc8Bn4XGugyFwGmUH5GYYTkFOgrFXfCHeYqsM7LcNce
aDctRsFcBb/HY5BMhEvgbSP8unostuCepVz4g0jcD9aefh3zg0c5QqrI/VryeSd67lFGwL3FZJjX
yV1rNyyrzyDt46q47HlPY4NlkVZ22+2YZO2pe6FBGj7wZXRQNG/P8B2pelQtqqKELaB0fFpsSFBj
oFs4SvQFB5irYx1rkUvkOHYenBLRsqtcgnuyeZkth+3E6p779iMBJtZAPYXeqx6AtImyh7hSIx8Q
Uo1mD65qKW5ojePeBmIsldxQ80TtyjPmMvvgzNozmle+5HYXBBe2PPGauDyQ1ka/egiO1DNvaXMt
AwuRF4iO7JI8gXCcMQFfhn+FK3vhIkfNnDTrizpu/hphANtCuwZTyfigJU8unD7sAc2ot3ED1o07
m3D5pBqMWLWKmKHPgiuWrpP9OOHmZiLe6yAUUaZrSXaYhWAK0HmWBZcBw2odUz8eHQO1SAPD2pm9
DMAnA8sOxNcPzV0SqcKtuO4EmDiCWFvGFCE/lvJfC7JBNHDlUZP74f54rkzLgL6dutQnh2xn3ern
gHsicWIyxlsGljSPS+L+F0CQAbjIjnQ3oJi/CsslNwUfGSPdlV/mecfbL5Ogp5RpoydkIikNDyrw
VaqcZGUrOhcydkwWbGJKaquun1aDVds+u6eN8HKO6OPwEuvvLEZrF32DUs1flvmKWChJqrlBsT0p
PhfNUI68lDRjpZK1lcM5teDq78URzVLhKoLx/F12purp/TLSSLOwk1Hlgz/+8AktlAYonFMxxwpU
ZH1Y/pirLAOuI+1gV3jHv0XkDuzlwLvoMIKeciYWxbTrlWcg/fWZOhtIDstEeRLDg4IK0bORBT7L
YFk/Kqaf4AudCvjdCYJz2e35Bo+6rncPJAN7x6JxDoblKXhjREX5ALIroXIvO6yAkj0E/9RmrWvw
H9YP87bMa+WZZ0mhVaQhStuzhrNFoR5tJQEjodbtGg/AJZVcdqCCMilwrtz639ydWW/jSJul/8qg
71lgcAtyMDMXae2yvKXttPOGcKYzue9kkIxfPw/pqnZ9hQ8N9G0XUIQkU0pbEmN533Oes7xv8+yf
GIctK2D0Z4sPERN9P4iNgOS+TaEOrrMv+k0WbRmeK+fE15C/Ap4kG2iDhToXaLslVYZEaFak6TGI
b/oIAfguMrl4tn26x0rBlYYi00+P1fhm/ESxwjDm/GqgmQJyfSiqbcd7yvImeAFwXXcbNIjLNwlu
HiHGiyvpyryAoe94e/TZjsitP0bNWcXnuQSr/AIaZel6UUqItzFJvlyh7YmxyqLk1C8TDdci6SjO
G2WEgDbNvm4OfDH5KPjKovinJFUmhF5yBbrU+lhkSdiyYB+emIxAlPFtp4k3+md+xNC+rDmIWLk3
fnDfjyEngzh79PgTamBAV8zkpclsfzKyh5ye2bz8FZxZERjIXW9Tk2CAMBLQFGJrSXo8gJSr5bo3
0H6+UhHhn5fdhiuPV6bjxLydM51eVRbfRpr+8zKALHN2TiXtyEiCQFmTO0YKOcUg957LEnF62D03
DPQkcKmTxUvhmU+ABv3kC08PJLTvuXR7Yr6wK+gtXNGJPwixA1cFtDbdbDyw3/0Jb8kXrfjA0MAM
Z9s9ROPBmHcmpfNoU+MnpBEDXkWdYTJTyOHtNsr7kBUXA8s6GHGx1nf5K98ZLil+M0YiDQaV32Ad
zhmMGDn4iCIMwfmRD42Rp0C04kF2ob2EUGvTvSEIYYBivjPcI6dDzGPfzHoZ7g+ateKqErcMY0Ny
aX10xqzNYXlesWzgH+NfZe6jWMZd3kMWZ1wt5sQe9Y4OjhtQtl+aDHysPKuIMOagGb8EgskOS046
wXd0ngHq0M9c1nu8FEuQbM8Qkmtg8AvrIM2oDiu+/dEIBO7INUM9LbffHtAE0JJhJcZfL38yyN9R
G2Wzzn51mb5RnlD+RFkExnORGfQdqr8jSguKyUzOLRUmmM2a4HZD+Dt/gk941QGRAUbP4OEGJLVF
DfZyu+kn3szlvtGWdIuU66W8PANs0+juNLSNhUo4ZYXkjTfaz/E+lr08uSBbIjsljCVDyUmOS7Kv
PYc0gMk+wWWyT8ESVmGmiKhKpzhiWPue9tgoin62ThlccAgZ2dEcYxrdBqaWxGvJm24zaOrEE5yi
IYygMVvkl5WjbV4pqCR82SmctZ4YwYMQ2pR4xk5oPhGgVE+jN+ZXUdhJjBXTQoVzbHgEj43js5Fa
+An+wkqQ2n1vi+htDJlkapvZOdbFfpDblHVNFPkgBRBNfxn7AOaQFF8nnwRUIoz+fHroefMuzPzb
9aE2swsWOebX9aULci4OE5WbcrEFldbUn4oO/trYJLxlg7pOLESU2X8erEgjxFzv97FEDGrV0HEa
LtzWqZtTlMV/Hexu77oVU8k4Nyw3zIfPE1Iv/enP3kBMV0kTaDm0asYK/Hl/vaUgXwLtKI7zypNY
0RLrzdysEDSC902B0eiz0aDsNLJ2JshmanE/Sa6RBL3/pg+JbFp/W99AEdo2WU/C3nJzffDjicuz
UXbyk88H6yw8qpY9WA+s9qolZAdIA1LO9QBXGcrg+uusN9cH3br5Fph0Eicbt1JUmBDGHGY6mO1/
Hsbl7j8eW3+6PmYRBm2nXrK3JdR0gk12pYoapC4N+eUw22QcGYwAzXNrWh0EvljCAMFeEHXjxlSu
e2V5qMyD6yH1PVKdZbXvIEGSAGlqxGKuv5S3UyoD5fQbtlHLzi/8ATEjZ0XQnKow6Ldj49IY0Wja
UkpoqYRBUKsyui2XVEXb0Wz9FiNd3FHzhDjHkrzD2bTkKUHpAow7LLia8a7umZCV6ZJzntdomme2
RDmZpYub0HcykLNkQwST/6PovrYuBUG3FeWjSSsE1Ds004Jgbr9JCfWqaYRQJHFa7362xB0Yrmpv
OwhfmzH80k8sT2Y0h3u3BXoBmsJjS0B9rpp3dgyNN3GY0io1PHToKmuqVn5GOF9dDEcA8WYibJpw
bbMJp4Guoc9eC3D8octH6lC1sw0w922LiXc6mnFngwNt4QZtWnmdRbDe56x5nwaDCRrCPuTukQh2
mumpkdGtZxLCeyiv6CrEJLexKyQSgj42ieewdHhTlb8ZFfXRwCSQakQRUgh2GIC4nyuzP6KnTzyo
7VXK/rmSMjkKjQaposrsUyD0RlB3hKd8VxVvWtuMDpXXZztg71BOrDZNmFyYFTeqwNE2fccfCJND
KhT/9pfYjl+aGf5DPMQRSNTK2ecVwAUqQK7I3MNkkzhX5ywe45IGzECxygvpR2lqO2ZC6OvgpRGW
pqG8FI31lWyFjYcV4uhTQkTqhYNWojwKwGlA52uVIfdmPL5WA7+xYWSIAg3/eugn98Zk7pIDmeAT
EXhOgtizjrNX2bMaNd0fQRq419HABFe4GE3rJPomPHaG6JjJPrUIaY3VRHRgWZ4DW2GUIINLSbfa
5GJZ3osq3EZjmV+wg43VqIArKPtSWvW9HgcUUjR6saDos5DuS2PZSAmUsa+HBHzNSBiSTzRjFN2P
5W1ne8G3ZCkhutsA4Ny5mOCAJ1VPALELSa6uzq7RXqR0x0NG4oEXuWI3jg1aFS7eq8aQ94NImPcS
4qrzyE+WLxH7nEQqqjnyvaz1CI4fb1vqOO8NpHgjgujVe6xHDFWWBExJxAzkIwFcMs+xJKgOYNMm
1USRVJKgbJEOr0SR0AXSfbZLBfPv7LzLSI6HscXYh+3jxlaZdbIBikZVzup/Dt9cmxxDIxvJQY9A
SD8WjdwpRwTXbd1c46fpz/hWIOSJ3/bcYaCpKZwxBdBrQJBEjI/rinRvpApGP86jQjQnUz/0HubZ
DqjaqUQcgc3v6CuJis2a2STV6ZKy43UnHFLEgobuO0jfYl9U3j4UOTNB2z2Nbfl99HIsbYPYazu/
Wb7pOHUDc+sauUX22PzDz2rykpJ468dY3kYsKo3o9hPrbyc4GLY4jAkcL9PDalMGaD1aPYK9YR4J
epVsdIjZm+RWcG1ugwxENjhgG1cejYH1lmuBPrcieSoIrsHlE86bbIgJ+I66ozANfRztcr534viQ
1u6Zr0jxIw+ti0+sk9VX0xNZBns5YHPzRjprY0fZMG5fnW46OH5vnHWCTAPaIQawScNy8Lun2cyn
o23a1w0fDSVH1N9RTAzzYP9yR/Y3OK4gdASsioSYbyb6uyNcNhBbrr51HftbG4iOyodOji1kbUqL
FKIg67MnxITl1cC2jFZNx0oQElPFdJEBvwDV3lQ2Nh2z8b7O+F9Pc+SM+ySEqztbZXnSLGS8vFqi
uez7oUkfQxE0Owbj7GilT15UmTd9WF8HkbbPFv0sL0usx35WNHWQYnUt3A7yz6Y5eIcoBIRsTH7P
McFqlh0/VZsIy+mx8r8biVbXQV1dwmbO96AbEtwD5hv0M3bzIf0sv26vzZqokEzExGkp9nl0MuZc
XIShGTZ9Ne6MTMZbUdTPfEuv6saowQn2bM8VwC4jcPNt0hl0ASP3q0NwSa5db4ul9Fc6hddpZ9nI
aYv8StcsO6sxAWfIbjfPaLs0Dm0gPxPeeQjVY0+04zHCoUPjYSmR4B2O2jS5JFmzc2Txu5MCf4Ag
nQcmTRSO45LbkcG8sb71RTRuY8ed9qOqYXpLdWzcmanWsbydO7I9kqRIFmb+LJSNRqOb7w0Z0RSz
CQcuiKoLqqrE+EhMnjVB8GsYWgZHWbvRtIZroj/uwMa9TlV/2xYdNYJssiHFqWvAwtG+T2JFDXok
RXrublN5xZtX7Q2rINOnj+RGei5pjdmMxMUgqSq0wqM1qZythdGeehdDUudRVGh6K3/E/nM7ztM1
FK8bI/WA4usCFwQL+qaGJ+ViliTvigpKapTvJbmPeepuWb87b6GJ95kv+0PpCErl0j8mrNAPxGQs
sYfDNbjuB4ENOSpbIvhMv0TAvSGKKT3UqnsKFqqqAupJrCWbLR35PxPNarPyB6QyHnWq1oqOnklJ
MyuleyR2bw522cTmUCikJn2M0rTqqc35DdeMKYa9IytU5qm64HqcsvI3xv0vA+/FW61fmlb5V1EC
/b5U/P0ejhetg+Qyx7e+W6BtGF6B0yFmndkNWOdZp+e+aafrFoY3uuH3yPVYmEdt/xwbDyNhj5ss
6Bowh+o9gcn6NaCzZFbJAE7A9y9RpH5GnQz3xtF26wNJBOC0+okygK6OTcGSPhPFOW7JM3Kz7qfo
1b61WG40PkXw1tcvBB0uWRjs++aZy/i77LqtE+l+6wpFu1mETEE6uxHTZbaT+HqoaaH6qb0bRUCD
ULLJYRsO9JAN78KHBWAHKiiWr20SHEdreGXCefBg+JI1AlGCrF2u0y14Mve6JiZyErrHbb7UmMzq
6xQk1TFFBzfnE3+khcHXpUBvBw7twc7G/+wBZW2uXcILb+GhNhfABJT1oYgHVAj8WJEGM9W3toB3
lQW0XieMOFkMrWVMdcjYlP3wqzC9bsMBdVCa7T3PpeQ6uRAeRpN4YbmJrQ17JPcsJjiuchbfAHje
6mH0LiJvn7GtM0/6qDdTDOmWxZAzzRT35jK4yzw+SkARqJosGwJPTJ/THOuNJ+6pmPV5ASCmJ1ZH
m+WldLqUCnhPrc6r3W0edadUqea5Q7a4q+mvQ3d48LyW8oVT85HlLOiUSZe+EeQH6ZaAwiSHEJ4O
bIfhKhJb5B7hbFpHJwiA7kJuHODqLItvKmeyU49sTet9hw0bOTB3Cz8nIitzv88AeIgqbs8jJmOK
luJ76zS3xYK6HLTur5aLx8tm6JURb67rOYsmlyWpUexKb5p3sAZd/NgsIwxGppxshbGiDhKmzveK
te/WLsxfRQsKcjJHaJjQNs8JGOiAi7S2IoYxmy/4km2Tj4M4hqogbbKCE+8xTJYjTgvbxysbdo+E
hfkXgj5JS7aqQ5UsNgQEn6VwxXkK9Y1pKnGwgEMc2E/bo15WBUjXs4gsEkcjZ0QQxob6JLI2ux+S
IN3HA811chLaQ1VJ2GDebF+bYQY3T3lUzZKQVPXp6I3Yj3w5sOmDhnDKcxUzX2XUpGAfOkLbLE/2
vp3PWL/n6NkHPHulM+jcaSVeopdcYsFPWdRvPKmz6w7ULSa4kjnPMsObWWaLX4D2SejmT6ZJXcRz
hLirfcywDksb8uAJKpo6H6e8DQvCkdEOGWC6r0NNOmRfnfEx/mpmmZwCXSVUTkgU8OqjNkAzF30+
7nQlTmGLcjuQHXR7ymhlxB9r+tFtb/PhLrk+janZGLrQukbfREY2o80wUnJQq7J7MQzIdbalAtYs
aXtsZ+To7CIoOSWo/nvdnzT+l66/MSwVXXwzvbWc0Xhku2szd/7UbddcOd1ZeQkVG59e42A8VKUE
SsZGQQ50Nc2Q6Tvv6aKX8obN0KbM7J9jFnvomokrTJ2ipO0AVb3oX1Q4PVN2cNk++YxybneoZNtg
oAjq63CwRxoS+TFjc3+SdcvY0sSnjk6/0ZrhPmsyhSeSjxNL897QRfmF1L1lF2oqtuU2wsmInuHA
0rnMUYYKG/eJGIujLHr7zhnVUVEeUYSXXeLZQNpOpMcN30+G09TW0IRJo2KdxnLbM94tnAVnXyQv
U8K0asZcjXxbuKBZwi4JYuWuFdWuQ/baCYbR2SPnso4cnxPa18oebWid7XdzdKF5JQmXaF3TydEv
IjGf4pRWoVa05f0Aaq+V0+oPZwIIjbL5Hiewsu0pokmJ1ryrkf/HDd2POFZsu4rsZkrsr4Yc1d4M
Zknfg3CnH2OE/HqOa6QaBgzt3iY2o43vcz0/az1jIQsoAA9VcVN23ZOOy4ORR9HX3P3WKfVzSgNE
tDFbyZoyBzRRgsAsardWZ566qcAdgoIEaj96Bf+k/OwSt9e2ML+3GiRDYQdnCW2A0DXPR3urHrqg
UPeZOf6yR2wkPll3ABUC90sns+wr8XQv3vhcV5X7rp2vZZLdF1MLTbbUtIHSaWk60wnqAsqtmXOZ
mJBA0fa/VROoQx/Qy4Nbo5jpdbCHoARRTKBohN/yZmg6CwKitiJiemOg4duK7BsDltoNKZmnlInS
c62Sn0mVv9cyaqjqNnetCIfrEi2lYlaV2n8POlMQ/uTQj+z189vgi+nGHAzCH3iT4FZU+8YO0QFs
Qdhbd6JVB5kV7GnGflcygl8NYrpWiiA3K7JZ8McXXQCFC5SkdVHrwwRd42qaZ2wHA+CIxDsW1lJz
WYyJY0sRY+5rCuJDAylOs5iy6ls8vrQuiCdCO+u8lEHwyy6MapcO3Y/S4xO3krDez9q7tXNBRTqV
u85gVSTZ29U+VhrHwA04lA0WfQTjkwMJJMC3xafO5ePEm26SaD0yl1KBii0GbKwCRjaHNyqo3xPa
lH1f/HZDGI6DhweVRECDkSYMzDejQE4kIsCNc04fOaEZZzgwJbv2RylwQZEnMHdNdWydiuHVYSsX
qvjb0HUvk9L6NnfvggKnMRD5fA/zo0S7CFTJMFgxd9TSA17DyLv7PmsJ6By74cv/bD6bB5P7v+Kz
nd/K7u1f6WwfT/mTzhY4f5BERCnC9MnxCCwR/MdfgDZhWn+YrmOZng8lzXFc0Gl/AdrMP8zlPxge
AUs18hP/BdAGuU2QZGd7vmBq+4//939+Tv87+gXHaYVjdv+4/3eIJqEMCyzw7xRN/gHblL4tPNf2
Lc9bYIN/o2g2xCzkaTR5ZxGGRzvNacE7g3kN0Hw6wZKmX5J4+3Ku92IeGhyqA/lT7K6J2ZKuX5/I
jYwFwr5q2bbkxJTxWLacs95SrDj/dreyiivF6uew/rAMvyehUx9XwO7KN15vrXDddhhsOFIf2OP1
4c+fracyzLKY+HxWX3XZvrazcystkuDYgIAldWCgNvmWNI1XVVR4rALCbxuDNGeiZDIykK/sBRLg
rzkjw4JdLi0FwD+taB55DW6LwMzBw5qPZURmuXCMDRmF8Tm3kmnred5v1Q/NXgoVO9dsBQ/kZDkb
XbgmgAIOXbiUaf38mygw3832ElVj8n4f6whj/PIeoRc1et/Yi6mtTxbw+xP/Xn36x92ptr/rDm9X
p6dbmROt4cYIOHM9XPKlbSDAMdQeFRn2MtNpPeRAn1BkFfSQHLbYoQQAFrgAiZeewnow9FJ7X2+6
5oBanL+5YsUKAoPa2+evsf4uevn91lvrgd+j33XmSI4cbaGVff15WB/rsVVPoBEOZdowdPe02Bam
c+oST1XBfgIKRI0RqTGtYNtfmlueIbvTejBZkogqVYeJsPIvfVHjHCdQbKdVvOx3JqxdbnLSJvH1
7XTyEhoiDKTzGKsTDOcWBwxJ4wOlLJT9CVYUV2V7P+iuzXQcTgmVvlFCq55uIwJkaT2BlLEFTWYo
bPDnq7DCCqCQoZogFRp2ZgVdUqY+8+TUC3KhCZBchGgNRkGJt24EdVz/eoV7hwvXfD1YQ2EeTJ9W
/fJQUlW01Yb4klY5nPMoBXm+HsIFfr7eqmbK4yJ/CLXzTZIiuvG4qhJN8Bj7F8/HknTMgbwSd50c
SgpohyAdaJTTmUq9fN7MZHABq2W6zEimY0Nvd6fYXxhLVvA7aID9pkm0hJdofDQfZ9dFRJd+PdPp
fk3dazghyDdRNKYOlDxzuHeGkBBcKc0tm/qfRgcV3srbiegeOWD36McTGbbjaSj0vCEDEuFEnWI3
DlssrAvr3Jt9rqVmiWRa3wY3E2iy6vrhH3/7Sj6PSPHe92ELsGEUaHeWSB1I338yz9dr0/1IEFou
09AlO3Qo3cOADdFWwREY4XurmhhN6rXXMZtavR9cjQDUvjRxELA3mbAGzWa51exxcNwg2IjVUjIe
YlSGQ/3oTfigtJJwM1r1RD7ejB8qYBIsmz1r6kNbTbvJCjHQ9KN5Gklkp17H9hCUEPU7bI4LZP2D
t25FlXXlzx26Fpd+9risbPwSR2NIrt6WJTd6gDRuN42igi3NYtOKsSWvgqVdXjJS9MvdupjEdqb/
WCztQdhLPdDCxSsxAfWZ+YJWKtDbvKcaAzvrQGw9OzAiz/DidOgScVeupHR7waUnttWc1lvrYzD2
1TajHbhe/f7SiWvWHp2uomKrPHTIca0wpbgmHf4ObWTDtmcLj1Zt/RbIyMevlOXToVH9Zh2D1odk
YLN/INl1o/I3MQCphP42Eg3GigYdr5PSWC7rriLTyN24ugz+vBg+bjqNRDyOqD1YMgNEVn0PysTe
ZnYISxfg5xxZOAXYrNDcHR2SqDVr5izAGRGpm7hmhLDMgRJRhLvc9u8CgUJwfSsdlqxkY53HBMrS
7EZPnnWvC2ObkJvD+BIHGzNvZ9gjfw29ZWyeJ8dLP8ZlP2bXFdIT+SLbpDyY5KLvs2i8p3OGOZRg
LvYZl6QSpFImA82TMEFbKyWUuBYOvamh2LWTBDOxJDdZ3rj3wmQ40Q4dTustOwVBI1FsFUuwm7NQ
cD5JOuvd0BreqfYM25jtxtW8/FOUGRn2pP1rztDKVoTNn8fYzM4EOA5ccG7ExDulOZyh9eZ6kMuD
H7dgHG1Dj2GzjUjfmDy8wPGc1Dn+HdTzuVMdqRwXZ23mxXkWQ3GmnINN26iQU/fUfuhWYGWeGWYm
olKOISLJIFoGlD6M0wXwo+0iOFFgCE4R3yKEysVD2bE+7bHJNb5/X47tgSgHi2ZE35/stMO7gwM8
WEMd1sdmIP2bgKT7hbI1nTpfznthumBTzenkNipAyMAVvydD57bMxyXiPL+oyZwOI7EgAJMUOREp
u4yQWKa0Y7MW2iRZUGA++uCudejAbeKsc1oTxRw0Aa7gLSWwDfWwEKFkZaCmWT6poiU6Y721Hkhc
HmgXTycnuCp6Pe67aHiYcL6kHjhrEnAPQ0PoFr4DgkmDbpPDKT+tB/oD6Q7c/vOKK0qWSIEVN7Qe
ygU8RFY47m1k8XLFGn38gJ0DFd++yH+103hLgMx4bYmE8atHzWNBIeta8ZBWo0XZSr1ZcfalXTLS
61x9S6Lqbe5YvNlji8zLGBDSziRHOGLrz/JrUQdiLyjxbLpZntjTbMNpfM7dmARYb0ivsvHbnOXd
1h1Ciq01gPu43frBckkbjC+xbRxat/lG8ecxC+kQx0an9z4NIzeHiQ2OY+Ri/KLn5NJTrNlbMXV0
37H2eY1uyE2C50LAoRn1fABwvKtn+3dneaTLa1SxIdp4BUqtF4l+boOIFG6HwqZOQwbo5tlTqM6S
/FlSub0pWOPZiwmHqJMvbhrbOMMlyb/mNRlhagcv5zsJdnBW0mBrs37aAgWF1VEWh1RqhW7RpNwP
rT5vUGnkkrYzhNFN1eHNNby3uqLPYdQNde7KQr/abMVhynrrrom9p6KkBkyQVVzUt2Ey4i/ql9kn
YGpZ5ExlOJlXPgDnHcvVYSszqnF0ENn3OcVjYgWof5JR7yY9ieeOOclXS2QbDtcgN372pk1PP282
bZsuwipvxlLO6m/y3pGkQ6YJ+kchsI31Azq5qKaDQQAFfUoWGcGkvW2hk21VEQtAlbehgoPa8Bim
IOvyyMMwbBbfp85+mecRr2FMSj0oyWFamljkoxGK8R0+any23PYYzAnsGone1ZXy1urs8uiMM29v
EL75lXtyeqw3UlI1rook3wDEJSLsIUsKTOd2jo2vkEfbJ9lgcs0eqAVaM7ST9ZReiPQADsTCYWe4
bk00fPRkNeh3+BIg9y2RL/TI+Ugx2ZV0YK6IZrV3UEQ3sUaDkMQl+nRjlyQpU14ab0uJoLwlk3hD
QlQOWUZ994fe2QWx+Ty6geYapUFQFwen8l/pwSD0dp2bMsYq3V08S9EisLN0S6jMeBm8BjKv2sh6
FiAXFxSVDl5zf7zQ5Kq/qMchuicu7hx7PQwOxCBf2hj/nz3HT46PobHuTHx4MK2SpLqjbogJIQtA
HY6cPhEcStGn+y75f0zRrs3t1q1jiCupfEIxhCpUp9c9ihLYFDQQavxNFLj0obLU/RzF6UbO+Gxa
QD2TG7x3UctA6IzIbWGy7T0VmnvDnDw6bIcp9G5VWgVcxQN9zYJ6mUFZoJcNMqwBrcWA0i0EUZDP
Vcz+BHBPHIFrormTjthwCnyFhftOcs2e0CPokx0adJQeUVB9i6byRxQP/NqjPyACNZYSOIVhS8Y/
KonRVqrhFZJo/oP+wpuCfDOyXd75Ynihi8oeSmL16kvc/5ErNwS0xnNdHEXFQjtYkj/rZskxXZM+
1QQkAKBzyxbLpRtCii4nfB7Wkz7vluszKwrFH+f848frif/9x4qkRR9aJxP95t5mdRQtuxp7mXHF
tASMrvfXAxW96vR5lwzzv37ssWYEbygvbVgiidIs9tZbvWfWEDzwmmTexSjYM6wPr4diOevz1M/H
1lue1y06qv98pX/8eL27HtLK/fMfm78SA1h8/MPri5vEPB3nmGLT8lt9nrje/fgHPl9HZSH/oHY8
1K7rs9cfUVZW+zDvj/T5gq1GmrUGaq75mgOgSLyqDl2Ldbe9PrgePs/5fKyal9395/1/nCNViK3M
6IntSqkQLtuEz8PnuX8LDP38cbxMu5/nlENNNtPHmf/2NxsC1NeZX2Kz+Mwfzan57+BZ3tdOa6OU
H+Wd8CPI34KFturY2n8evGXVtd5tZrTfY0iXG2UKay1VL2WUz59/3P/3P3P+81XW8ynPLWrwir0s
Hk/W5Px2Ho5XZdLxWLfCeYme8na9qR3JpmJqjKs1IspdNIrrrc9DsojrPu+ajcI5hzz+86H1VmlE
aJO6abzK/vUJ6/P/3WNcMUAZPl/+8xwzCO7rukIki4KECDLFoS1/UUvHEVkb/kdezP/UZAhbOOK/
TIb4CoA8/l+bt6zq3/6eDvHnE/+qP3p/OFQXmU0D23Udz+c1/wyIYNj9w/SYihw3cKTlLckdf9Uf
3T8CxzF9eooWG3xpUzTsln/v//6HY/3h+K7lSc8OhGfSvvxv1R9t+c8wk4DXsExTCE8ElumKfwRE
BATf9yFFuTMhrDjvYhahpc9kMlgeMAbkLx1hjojnuxefzHFgVxixpu6F/dtdPocSu6tJ4xB7rQOP
e2cpjXr1gC9tZhODEHu8i4B6yASqg1PT1fMx40Ijnu1Sbwwnz3cVVsxYpP6enG2iEYIFX1M8dN7w
YutuH5loxZCP3ZCeuG8a/07YNP/NihWqTQYCq+TwKhfBq9lKwErVU6r1zehMP/26xP0HcXkoZmII
5hMs9EOQldcUQRAexvLCWoBETCt7qPrkh53S5tKHskbs3JjdQ0Y+BXUs4mzqIXauercirSnf5tbk
XgNoqAnPW7LxAEAa5e84z/EGT2cS6ctabXU33A0TCwcr745q8lu8gr/HmJOTnC5T7zhPA9vnEfAO
qhegfDZ/swt+gWCDeyoA1JAGzL9BZP3UAv9wjxcva6yHJs8w4rhfKX/g86lZTqdQbf3W+N676rFu
yrd+oxSU025OjyJtQcURuUpBih7b1D4JEwe3STaPFskXd8m+RL95NURMdRKPo5ieTdQhqmoG0t+L
i8uaPs94F9DTljBX1R0b/IoVKoZ2kNGHzDx6aU1A7XTwtYUaesiuderiQIf9D7g8eWtmundweWG/
+dl7ld9lkXvL7verM0Q7j9egvlNjU00SGvCWuUGokMJuwtebGmAJswweoTv9aIvs2ogNaiBEtRAz
+ZAnD7X3k8XVZaxzItp4E+a6mh7mqTyks8q2AXq55GwgcCKxKXx0J30X81lbYVLtRxiSrgl7yp8a
eRTkybIYS7etmNFR5PET7Vj/ELf9Bax7fa6leqx8h0SnfMAi7mY7JVlQul236/gw4fCzkJtT8a2A
KL/xbLy3kZ9de1WT7kQLrWa67+Iyx7Eao0cU6IJlSEiAKl8Kv37JYsofpfnsyOxbnZE3kCkHIL8U
z1lZ/pzVxQzKi1VkID+WMqSDGYg8meHLPGH0qb5Wo0c0mH+sYgeNcT1So2IfycIfAEF457ndjVXe
SCNCE5S4D1rCbWiqg6sp+rh2O2xNisJ2lZ37aQRN2NvZ5fNALwGMbMmfWPhRAAIpA6GTj/NL4MMM
EWIb+v2vIUPyzczMDjPHhjQ3xRPKNaguyiNPDaOjdl4bO4DCh8oFfXpcbmoc3CXeqbxXziEyKREk
pv3eqDbdlDTRgxaTjdvTZzbBmNloZj4Kfeutz8fIr2Cf84EKXrfon/jhFVG8DMagjQj9Wvb0g4OU
gW/PQhf++22apy5EYHZjfyMPfzyjoOnu1GaPEdkZTtPYiwNfzI97WcvbtBVJOm9sqwK7xvqeT6eQ
VKldMr2djjq4PyQ/pekhGxrMpj10EaC0OY8PRUkAH6LDQ4zUgmrLEvpO1bg/RVT0P26Ndk2pLROk
8f310HoGew1c8YncfZ6fLGesp83MJRvtFhhmKzoClo9FpCYMlG24tW9xM0AWWx4zl8N6ynooo9Bl
xbv/fOTzLDS4PCupMFKajvh45scr9evrrS+lkvQhClS781u+3a6qvnaDG+6yMnEex8I4z2jfxix9
A+spcwvWTeTbr2P1FOoBNEyT+Pumks0dDRQWZmjbz4VS+6Hp0/OoqsdxntvLYJFq74nyZvVxkDrL
+rwuk2PakZsGfzaO9NsUq4cEN6ylF1K5Ue9smKvu1KQ3ugid62lGPZQYRNsr5Cmh1MbG0rl/olXV
YMmqntDKj1fSNq+Nuh6wstXEmAEQ7OP+POiXSUBzo5wcnkL90tro5lzjVds+EchGq/fsJfubKuuO
mWVWJwIr3hrkEQejxLNXzNUPZ4Lg2qN4OsSYAJ6SIMQbJiHoI1vYss4i18WPXiH+/yrjoXvwzLC6
sxS4Jl9tqUoOj7ocaLdU5d0QTmhepr765k3ZtpjjhyKNQ2xcXrutYy/ddtLEIxdryqONT82WCbej
oRy/D/XU3ljxfcu3azcWbMSruelOopzTzVzSeQ+jHj8se+UrRpIvKiqiI4q/eE+wztlZrqJ0CRaN
EcaUh/U+vZV0KfxPyG+Kg1qaAutB/3/Kzms5ciTLtl+EHsAd0myeQgsGtcwXWCaThNYO+fWzAOYU
q3v6jt0xq4JFBEUyAur4OXuvHfk3XQf0jGoCTVSkOwmduDnJ1TXpfpUdqBOzaTgjHaeDKx6f7MXv
lMwTi6mliW4NHhy6OdR12fjziCv25oPx+/lY6oLF87gPhwKqnljGd/OGLpXLHGDx79jNSA8WFbSt
QUEozf926nxbcpbXvp86U/ms5YO2xdX0x6Ez5tzdQfz224hagXEodrxIg0S2WHXMkpS8SEhgFSpC
XMwMcEVMboSojCXIsrEMxAXr5aE7z2Zdab3Ydod1fx7NWlQFwuzyI8kIiJLmDRYNdsxfT42wz9Z+
gGAnc+2O1vs8afp6GBpefVqeaz2TAdxp78ggMSrZCH3mgRhHJNPG1M+ZoaajMx76ySUpnHldMfaw
AeKOSPp5v07ZfHEM54c0Z3Cx295u2cthPJGjI+Bgzau2773czku+Zt4sj5YvpGPyYY1kbixr+2Xl
v2yWA+H76fJoqgj7UuUQsrKbU3nnKd2yieany2t4bKhe/NoOdpldPS37HjUSi5nloUHdkK4CrXn1
88YCgsTaXY9A9zGn8XVIiaRPF6vlE53mj2zZKEcm2zb3gbL99dryeQPENPbWoA7+7JL63mgkAP/t
6fKF5bXJfquKWB1dNYcMLJ/pcrgtj5KsRgfmu4hqv51h86PvY3D5wnLkOal51Dmx9p2mE1AQpO5N
krMqW4xqy2axxFlLkvDyvI9QwKRR9dHP3qyvffd1ji4GseVhlCsubQmgqr92nBNo9CX/3T6U2HDj
3iGicW7XdMs5+3Xmfj224vLdQQ6+XXbM9y5a9ti/vObkHtqyFKbQ99lqz60Ye9l3y9m8fEVoIRJa
+oLGPPZZzmBVN3wCy/MmdjjvIqwUc0IfreJ5krKcMsupFM4DteXR92tGYOydRkBrCoqa2T9WYKSm
ltMM+2aZ782TuOVrX98wv1YEKCU7q8Uag2nxpGthc3L+evQvr2k1pEWN2h1WxDwxxxET7Zw0ghoU
TvXZi6a9WC4cHSud5VHuzdoMr/6x7EKSMzj/58X/8jQzfa5py/Myyu1DE2tfp+ByShZNGEIJDgyu
lBbwpDZhsFET5/xnF07XXl/FX6ckvha5wk/jr5dT0m5M1mAN4/3l5CT5nJJv2e+lNO7ymJDeZUd/
tei+W3b+7LvBWuVz8LYJK5D5rPQsk59e9vTfnjeujbE7heQ/5nPKwtcenndzOV+49eXFrFMM6lSM
C5cr87KHF+/q8nR5tGyWLyyvIWJe+XnlQRjk8rlcLlN/olHzt4f8/rfcowFLQhZ95fkms0Sx22NS
gLZd3sKwKD2+viaCGk/BfFwPBvURxoy5Izn/2JJ8/v00EDojQ2Frv7qyDMNfvkoyYvx4S53BW/ru
JP4/X8tRcXECzz/ytVkCKP7dtw+sVRgOhJ/Lr06Xn/MDHYeRjAgpmz/R71/zv//zSTgRBtRIDse/
/mE9dX46PVPC5ZcUeLXtpig3Rq1+M2zidrS0yZaO1ndb6/s1Un052YROdm8tnD0yknOmtdle2vO+
WH4iWPpn3922f/drlpbb334G5ebWiuVVPr/5sJYvRiggxc7Nuq9f9/W9X004l08DLSvIs7+aeV99
uqVl103APDMOFA1YMYLRnuOrRHuFlZjYlWNjlyPE2iKvDx1Zc1+qligEeoJSYL8IBYz5RB2Wm3sp
0e+vVGEkp+kB7Tq0gphrdbXUCyFqGdwt2Wutm5hF5jNiDJW/cxkCfikrSkG4TYZ5gshlvwYcwk1x
UU98SyjIm+HKuzyPvQx1ewj85Cupfb7lRstle3leKskh5I7qzpw7nL1sf2dmWW8XhQPGvz8x8stT
hitYwOP8yXVkRkY4eQjmfOVBdJ/zscHmmN/B8tLyhpZNEBv2vsvSvUIoXh6auRgI5yohmm+Nrof1
3ZtvgcFcW2jcGFjqzfdAPYYY2g5oxENEJdQKc5WyqF6WRw1T/FPLgThfQK1Uf7P6yQSQSbe7mTfL
I8PqMD027WERBQzzty6Pattco0mdDrTx+UPmS3vSCw7BRSyxPO/NlKaSAO2gLEwPX+KtuZxCSWpy
lfRfVYejkCkhxeIilvp6pFvBKdSYocjJ2H6rLZZHFW9sF6PhiisrFFtBrAE92OWNLxuUKcCIfAvn
2lxUZPksddfnwqxgLa+vK8LOVm7rk/2xeMdB9oZ0AEmq6pGKLXKrkdwZZnjDbjlwFlnFl9Rieegr
wWFh+lcVrrIvTZxOPwubziyP+yOH08d93saYzKjBvyV47CPuC98v6h1Mr5Y2NKTk2aX91yZzY2c/
Nc7u+6Wl/awCUmtUQ5ZrSazbbtAgPMz/RDeXFMuj7w1+6YI91by0WeBul1+ULveu5aE9ZHzwJp5Z
WXfWQZksxs5+F7SHkBBGa67Blw3WbQ41K9ygcRwOWMbZwcsXtIIOvquqn/4shFmONtfLMC8sz63c
5GGoZMvOlT9FJ875opxaDr5lE9EjZAySB580+6qtoM3Jr4ZzMjG+PC5yPC9ATYk2E6LU93MSAjGw
li79e1AGi6CqcJnDgvUPkZYsrxJCxh9n5e95XnUn3xvBHfhslqf/4zWYRJrHFDnrrzqRFzdVl/XX
rV/DChZb6hoaRR2o6sT0dxMOwTWW1wd84TGXAB/JO+pQ1PEF+dd55sPbzqrdiHxlWyN4vzWye+RT
zsH0ZiN69VCSnnuOh+JxMn3/0ESkwShpvwljDK96dHN1Mem3LeGxVyn4ON+9UG7Hl3bUJRYmvFwx
IAURhNvewJkXYTpOXXnr0c19Js0iOSZdOVsKnfsYQgNdGAWjUXdOeFMBmcSdf6j96S4hlPFQNY46
l/iNO2n7OFPnaqG3GPrrAyl12qV1WH6MTVwdbNz8aw25A9PxRh7NJr3GmKltNa/J9+bIEW1XdntU
bXvwgggwf2VZ1wGwqzhqNVrB40uPmHaNhWtc5w7GbkNjAiMs8qmU6G/obMGNiWV1Xh61SfXRyKzb
WVVTXslwKXJR4iXaEG4C+px4IBH+VC3q7pwcz1MeOBaYLh+rcmpG17guaHyyGt9lM44dQ5cuTWiB
aRgc8rq+Rqt2w+Wsf5RthOhbpNnacHCvmbne74O0z26SESGsqOc2CLpOK9YrmAoDCJ8AF6ObQ8oo
mW9LE3BGWUQFLjX3IvM63zkVxsKQ3owJ3oNW4Z1Vao8p4q69S6CtgbXzJpPtuxUVZ+kJnGBjuG9n
TAn+bhj+Ksw2cvC2pt/9Lgwwsbgh3AlfV+XLRyvPhosPgeFgWuPToItwW8W42IfWtU5lOIFBa9sf
hQlSos0N/Mt01sdY/2U3NHHz7ncZ+DAKJ9huo3eYBhSG0m4veQOlnBxhsatxi15NaQyS36j3sgrV
zm8k4BRr0O8ak5slHvXZUQZIHKX8zuVOsU5mor0iHyn1LMQh4A+HarT2liaQqMKEcyyMZIU+yl2S
FdNVMAYErlL67+SY9cdyEiOcbiz6ffS7Sw+qUytJCUvWdPyhG6CWW+q8tW7kzqoJAQQ6WXGRUoMt
WfEPl5bUQJYb4fWglehjI8eiGV3A0WgZZkRu9aGsud6UyGcSFphYqwpw0A03e4G8ZlA6EPgh20dS
qUOQG3vfQvEoi5TYzAhfS9V4+McFvsPGvfH17OxpdgIISh30lGl7klS/yoFhSWFgLPu/y/0fi4z/
/nMe1L0X5VijtlGLRP372SV6r1HTfKr/9bv2H8Ucit786zf9029G/f5nJDhnqf/Tky1iCzXetR/1
eP/RtOnXX4Fwfv7O/98v/klnfxxL0tl//s6ifIMZqY7e1d+HcOjyXQZd//HfUvz5X/inXPfzR67a
92T8Nz/0Z3LnGv/wHM8QlocL1hbfwe6u9w/LEY5tWETfzrYBzAF/5nbS+4dhCo9KE2WQLQwdt8Gf
uR3B7qZH39mzGCz+n+d2Uvyza8B0hW7YwrU8KTEDC/EvrgFpyxArLCEH/QBUba7Xk2pWXdsDwZEl
WRxegDpxovvjmI9ZmaKGcvPwoA93kZbC8Oth1am6W3l17O90DH+cecWwHRStQRsD0cqUGRLPEqRM
OoD+S+KHRFPWtidEcTNPklIfY3rPQurYV/1HLRCDtxOD0r92yR+3xN/dEcLU/+f7ZMKJeUMXtjBx
bDA+/bs7Ymis0UqEa8MDnwxYqQr/UJIdvksFuhFI/TyM3d91a8DMZu1UzaZLpvSQG/pz7svTZBF+
UNbAU6ckBo9QI7m0fUKjJHwaz3iyldMwxioechC2CAjN22WTZpj6bG/Qt77n70wbuL7ojxFm0tQp
yXjNY5ZyNvaG3Tgl/VlLi+NId+kQcfvGpsdlVPcJ+vAauARDZP5MZImgLBm9LXX2o6uFBusTNh7r
gxP5fWoefSybRejMstbBGnn3/bLn1GQJZkEO315uGpreh2U+smzCCFEi6AJuc/MaetksJpA5U3hA
JItrUyFSBixCjpEv34pD6YiProDROprM3ooaOWgwVq+FHnkgpoU6EWoMgNsDoxnYun4qNegZue1d
I99FKbncNyQFPtDJdHo3TOQDikCvZGA91Ycu2aXpvZ12WCSKzD+ZNmxlCsqU2xJPJ6WTH//XZnlN
K50NwcnOoWRcwlW1ueUS650aDr8m6NuDGCh2Y9RSwB9prScC7ZZj8M0r9MTBMamdtd965qlKOwKK
50fjrLtvXqg54d+ii0YX7iuYkyjc0upQBqCy/vgX5gIPb7ra9BqWO/yiNoq0iQhq6lORtMZ2WQB8
rX5opuiKlybQk1nKPd2zHdwPYYc/bd6Utg4AIiiic6dZ0bktmmGXlO3z8tKyCYKBL2YTQeeWvJv0
ecyZYuaktcWmdD+NIpuFIB6URfNHmRCqXvRXtsVBRXa2s4mmySJjfKo3Zm/BmsQqKADnRRLaelfJ
c13UVykVPaNe8cO13/QWCPgQ6rhi5v7nYj4oIxy1hdSeC41+a9kTX6RKk3z2SBQ0s9cWHkJAVedl
8UExBiG9cw2old6zZ8eEqOcxThuWRiqbSPWNVXjOx8DGAh89BnGNEM9K2/Vw26I1PdVRcknbLNqz
5NkQlu4ehGdBXEhIX4yJXddS7O8r3eOfhhjmgTBX415T6VWqazVBrJVcazUoDaxLrdmSnuS74yqa
DSbL2nGR2A96MJfw5KQVQ3G3rAPx7c+RKszj7OKFn3eO7C5xmvAcrGqrHeCRsiZRVBzEGptMGzhF
sw4Vrl7MKcUUKW1s7kxvQHDQnJOqgMZSquc6Uj8JjtZOQ3sYJhcvOCS2vHU61NphSv5N9QCjoDtj
dixZme+0Pn+qssndlOQarxpl4lNHPmSSgWEFvbey0/KNeFfySdDfI9Fv9n4QwrHTJBh3PiKOYm8v
pMEVz6jy51zZ2W5IUsIPgvditJ1TNW9S7x6JwHhMrKlceykROcuaihtmdTCzbutXFuFkQ3bXOPQ9
Mz1BusFIngAfwqSYYDeh5YBHwBsK/AAm3TBYkMo7DeU0kUKzC6WAFnD0gqdwBsgBkzjbKvn0AvBx
IwOBxMfVKrqPGK5MPwXxzhWQ/8kq32mp9xo6Ju0nw9jpQfosi744hn2JRNmvNi6NDLSGoX9yI5bW
IrZ/qkbCsi5lR5qvJtCaJI/9XIBV8ikX6Wka8W5hAbsu2opVl+t/IKo2g/yHr7j44vL6WiSm6Lwj
Ouy2m/3Idd3eVmkAF8hj2g6wqt84wez6re1XzZ74KwWzFMdUHA8gF+g/+Zs2ZFENEkgI0tqCRjz7
kcZU1/HvHfncGFAvuxT2AkApWqFTet8lJCcJxzpTmFZr/hgi0vUQMxBLWQ3WKGbXQxwmOvhPnblt
1VrXBkHDZmagHs71YjPCxWXn9BZ0qqhEuNha7TbVJMQ6b4LxN4pD5dTqaLYcXrm8R5E7bHJbv2Sh
fDP3Xhx3uyYqP+wxvDZdkqKCJrZxQVRHz8iti23hYsjaat2oljwtFzdLyU/IUTnXhgSuKaOULOZk
YrRW1/A6cYlLgXvIHRhz+4mo9vro/RriAmd/QpRcQKI0OcGgo63uBqPxmUXAscIcssMetV06Dsw/
8kMjyEgdd70qx0OcZVisPSI5fGI0iqh6EUaIT81DWS1HD2Q+5UvY1b+cOsQoGMhxpVGg4yYkPwSP
7nRMNPtADgSNhn7cunTRyA9oSXf1p8tQAwDFPF9vrGrTyHmcWjbDFoEs16Mp3fsKxyQG/GideuBO
vNbcdVPGnzFqTw5Db3oHtERsAkZSL0YSn4mTKMmB1MjHtd99H9M9VxYLTDRqWJvvN1RJ2GUXjQfc
YXTr6XGmFhNvx+O65bjpuq/yN5b5Fx9WKSczNjyJ8dv1b3tbVA92mV5Mh9lzCoasds16W0u80lzK
dlIVN4OwsyeCToBtvNge89HEBlYXCdA+XV3fTkxzN0VyCqeOEIEkuEwlbHXHIMZvaO90vU73Wgu2
q+1+WMp6jlJJUpCZOJgCOSxRwWgbXbHWK71pX5BF10Rtvy0Uu591otxGimjeimwGU/dIJxybefWi
i5e0uLHCe1+p/qYP3Lcqb2ogwVm7JbMgKfqd4TmvqYe42swBEbWNNPdipP3suM5rLLwAK1ZvrMLM
Nm4xa4nbLOz3ZuG/0n0hx6zsH6s+jqG2m58pg4lijJqrxNXJyKMiY3oKgrmAgJsa1rhpnNw+xnjq
Ns2nlijz3KL/ipW/V65lHINWbvMcTcAUkUJZNLJGbdAh4LdjwLTYeRix+ARYpg2BBxolcOsDZwwC
deV4FbeQR1NkiBDK7MoYqosr+GCiGN7d1Bzxch0M/FDrRg/6H6N+MXt3fHYLMJpDa25Vq21qu+E4
Jfugs0vn7DAeQGj9u3HLddZM+Sv+SAT4dKZss7io1CC+UQMrPUUuJMtEEtPthPZPQN1VuXKmAAU6
8YQCGU7Nqpk8mPGqZFK6p/wbVi0Tpcxig/opuzjxulLta1Fnv1zPDdcutXvc/GanP9DCvMP+Trc3
JeNQw8xKt2PXiJimhDezj42nZqnzgviQpsZmGKFTp974a8K6sTKScJ9bclcRUGYH5p0ziZspdwz0
LfocqkYnJxm8m8DPD8UE27MdYhYMrg/EG9IQI96Podwy47bvpsG1N20uAB/3F9cmTKdQ9Tyk9nbC
b38MeOwx1LyOMBU1J/5poyQgpVMeO03t4NPkm8Rm2BVkzS34O2bpfQD53kVnr5c6KS7aMW+RloBe
iSgcFgQr3G9RFy9q/I3wAcFZbl+PlVeTQADZNG6rJyGG52FwXvPSfyjgVMwQtV906pwd9KcahuNz
mTt7B33RQY4+HggNdm/LJJvYDKeme8UZHMkcb5xBG6ZB4D9Lz1e9ieOCQp/QV6V21ihiWm8DbBsw
JF0ZHAL28i5303yXTA3AMG+L/RN+hgUsdkqfq6q8Rie6pUltrehpTFuzi67MPAjXQy7ys2HSa/Lc
j6L92TfiifvNXnoQhmyr/SwFAK5p4HiNehDp01QfqTk/nRbWSpDlZ9lnxBLa3sUrgrOW3OF17u8b
yrFC1vYmj6Z7Q0T3+Fb8la0HahNa71P+VrZoDSOfMqibYzsoTAOrvA+JuNJS/QnUDFJzIK06Xhb2
RvxS6RZBSB18qcCdjnncYSxgYBIq5pGtjriNQJIxhCLRGdOZ+35JtMI16L8qSOIruyQ810jua1vq
+yyVrOSs6OKP7rizEvtWKJNkwb7iOlxJwSUlh83XkwgaHIc4rw6TjXm3d9BFTFUy7Ct8FwTXAqXz
jTheYwhihB+RgIcJbUwrdKUuvWupk3wTkSZpdx5x70HMR61TSAZu/FSlxZ20gJ7Vxm2fUI/XvGer
ls7eBAjj1SYOG5BMWil+TxU25GBeVVkdYrISG6odhYyqMb0ELLkHOCzYqgwkPM2rUwQ3Q8yxTxZ2
lVHE1CFvesjMnV5wLVTMICCaej9MWYoLtqhpwnaWFRAp0/QmH6pnkQUBE21tAARscSWnNcAd84Mg
oVHObqfc9/Ytie95SaKQh2yVlZ12H/qwUWm5uXvNq8HLO2lJ488kGmn+SLkW2tCaG5/umDeQNp03
HpwblIZabt8UGgL9IaUmbpv62m3TGnA/OZIiIt4174atNMRNDtB1hfXvXGnWU2rLi1677z4mTgex
1dpOuUqYqYAGmLzHACo3uMveLJMUGj1EAOnBLgvmKWxOvauTK8cU5dCm+SGQoIlKkEtA7Ioda7OV
hkvtmovjFFA5Boa7cSN1neaSUnAs19rw2Y7RWx8lMOuE8ezV9EDG5tSG/XupUtIvxoMnzWjv9SCp
E2YkqMHoskICmV3qUJ2TPn1vm/AKNsp7gZCE5i95J2kREHF7bHscQJ6Gfcrj8icMeXYwZxrIf9Nm
hCZHzaEL3LHNUQaKijuza0BZxbvlM6xN7PFWs3VJB8DaGo1GlJclK0xP9t4eJotcdPIxWxFBk180
0RGp0L4bbqI4wiwaxetQ7wYYJQYzJQtJkpvMeJcM27O0EtK2p2SvULTtuwGUm+3Vd5odPOUyctew
cLZIPO/LvPygmfshWIuYGeE4OqS/8Uc3NDq54Q4nff8jbd2HCJNXpyXXIu74G9Ka7JYCVZtm/0DK
vtJ7mAL54OjknGivaTMdGpOFQ+rka7OuHvjFlE0xF7DGTV51MkjKBCo8XINho7sUeapIwp1SEDEK
9RalfX5k3nMyRnrBnMY5S11qaCLcEofYSR8cUCOC65a1HBqWGRWVFqjYMRrHMVRQXYbkSqlwbXJ1
1zoWl9j1Y44SEuF1KmzLw1UpbLLtiqGFMTWVj4xP452diVmVDs43bKkBgXXN/yNG8SIsVgMC4jAv
k52y3uggcrgODHNGMhVaCpKxJUxKD18LjZA0TyvOqVu5K5d7bAnICXQHOrKB04GyoF2pNGo3aJ04
/ecPEtnxi3vVlRMfhmNXjPhYgQu/WetJGbPoHrgESHuleeKHOTH+9RPUMX1Rnrxer/gV3mcaJg+o
cMsw/UCdeK4GCzGYFD44JuvW0kEU5B0JcbY1gcfM9CO1/XNcOHvU/U8e3GJyGdzHnCJyLWu/XIWF
f6eBgJODD76dZRG5K+lNBTXI10ghmO69Dvh8DLBrRAsHJgyee+ziTU6aWSmXMxqcRyf0ukVXoE8B
FxzJ98jAa1AIgA+mg+C8SQRree4TwQDmAz1tuPJ7jPhJ4YK39/11P5pgrgW6X72E1D5URCJMLUks
Ziwd0k3DYO833raUGbMlu/zlCd6wFkb3cCkJJusa8krK+Bzi/d+Pfkj7RHBDip+hVz2naAQwH1RX
Za+9933DPVb9iEJMQqVzKFR3qYklSMYL15Cu1R4svOEzr/lxDG5K2HJDpjBQdh7f1h9E68N89mnY
9TN7XP4gYJbUoSkZ+09Ki1Cr7q24DRC0DBPR3ZNc408lgciFkKCBwvTONW7UUfIBUuU/DQYqO5Mh
hMuNkrsegZs2+64OJNHFXEQnnytdxEogrZKIAIPRgAT4SV3VXefeeF8p4pvSxE9OGQOJCr5lWzeH
xiuuhEk1nxYdnghjepLV8IA97Ea5pr4J7fCjNM29DdAFA7d1b6XVsxmadwhupdU+F5Z50+C8axEb
D9QUzkBAtpM8KMnZ0lH1h5m4z2oIeQ6C28z30JY6Z29g1ToxpI25MaT+m8/qRmsjWlXD2cq1dRSq
D6PuWbXoBCHI7NgWDAE1daPP55osPqo6fykc1hIT5lOrU+9ToRmr2BDMXoR9q1pSzDv8uHUunnzj
QbPNACu/9tmokdwkSM2RBhuAo2fYpBmRHkE9vCeEPjuTE6w7YxEb/Bw0UHJOow2cGeSRWe66j3BR
t03wCnXzCNjVYRHd6ivVRbe46e3Y/hSwQZ0CU0ppBD9D6d36rDijoryxc/NT07KHYn7PWq+ebPJ5
s5YLuYtuynAMsWrYU2snNlHbpHBccvfC1NoYwh4uMVodAmUgxxTXpX4ZAhIgZFySAiHCdV67/q4G
9btz9AETumbvsHT3u6GmcUZ/nxVIOsxMFszVzRjRQozdCVzcWVY9o3Fj3IpIkcCZKO0YaN5DxFpB
Vjp36fhZ842JSLEhW0UTXt7Kn4NPxvY41BOOYbL3Aj3Rb4K8XCPOQ01tFhtL+UQoRiN59OC1U0pm
Fz7DaphlkH6rGkCGxlsxkuYI/w2aR5mfCicLD5EgJHjQm7NvE5hJiU0Lc+rfM2VPq44YN7ewyKru
WZvbGTaaIsKF3QDFU1h8qudkZ2BjZ+FtkCgdmWAMqWi0TrcJoEivq8TL11KbfqUlgt6Rwwg1YQ5Q
laXEziV1JopIXPam5KWJa0JamvvKT/FwZGH6MOgnLkRQcxts/HP36VAVxY9CZU9eXRS7cCx+m9S6
a+0utcOLUeK9HvMa4J3qhis3rH+rMMAIEJnGvhhJw6pk4lx8inxqLcTqmTfgAk/Na3PiQKjc8Tab
zOnsgX7UMhFfyhKxUB1kGzFyD+EKmin3JgwTlhhYxFbo1J19UdrRNpVBv/YnYzzUhzQb1HU0EX82
GRDPQbtuXKUf9N6EOJpAj0o/ZViA1lWguNORRqWitOR9Q7ZpVMfbRB3gj7SbvcmEmVI8Cr0lp8tM
bQLK8C1lXXw7ap7PCmR47BFzwKEhpYTuOJBDG9tTMrrQEPm5sp+5tnPwpU1qNsy1YZO51oMnMkCa
gYSWG59KlY9nqmQuX2Nr7hun/hVlw++StszJIcbdKdPbNDeI6Z06Aot93do7NqA7P3Z+gTxA6e76
z7krr2Fq/Bro/ZyrYoL4gQdnN/Tk/TXIcn3RtVzuZbxy6ya+EO6wtlEbnujE/4yhva06MbRrFo7T
VeNmH/EIO9mXdKWEy4rA9GHVa2V612iGeZmdtibt610Swz3mrRzUkJb3PUhkeADyGHVVf41+9BlG
ZARHYvip4qq6qmcmtRsQmGoOVrZxlL+Smq7fhP14HIe5WWkCBjdWUiGvZRaPQRx29YqwDovEHnkT
VU6+zwXcOpx7w6F1Ksr9kNE+oFoYneZ4PxY3WhcSyq6X7V2UE2tdiyO3CbQ3+jHMTeuY1591oPVX
7LzfaEbLfVxMDDM8fPuGdgVIMjo77qtkJkJGKCW+o1XTpW2sp54p+I1XXueSGKq0pQ7P9rrOOCEL
EpzkBaMml1yE04ABxM5uKgCtJz8l+JPB6RWt2WYn3RYwmV79hhB+H4zxfTmGFzXZrzp3j8RsXxFj
WPuqZ486rEE9Nai9HX1UKjPvStE+sVzGdeF+djB3AeyaQNmjigK4gs2KZifQWkK/I3AN2tTem0Vw
S+uo33MpXFlwvR7AGfs7a3IffQ/jjSiK/q7po48oydEIWNrGG7nF90nx3EchDS9OScNrfoLydPfz
tHAT9YO1jXTvNbKLR0Pl6sYfiGcA+rNq5Ri8Bj4rDpiNEPbHnCFL2DEEg9rsR9FLyZRgF4wvwYTF
KqCJOpXOW2vI+wYWbeghOZD4J7d9a8kLFUTrUhsGORLUKK/uYolTr4tgViNUPAjXHI9dDxOOPmZq
xdq6dFEhhz5i5SQJt+CRsRUZ4WXox4NlIdJySwimUTER1On47sbIABckFrYxFMx12l/3YuKcrK6t
k2aSbBb7Vc0hyJpTOM5VeUkYS9w3JEl4Di1we15NhmQrTEFpArd03HUWNh+mxt8ZAo4ouphAQ928
1AbdUPRM7xmgiqR1w4P0i3PuVa8mslOc1/RXMntXaGQgVbIJD2Zr34J8LxgumYR/GbHNII/oHawM
HQU2Lj25ngDkAP4ZV5nuf/qFkW0dZnZGa47065Jrf8reWVyFewBbO8f2fg4l2QaiLAStRKIKgyg+
OvVH2ncAMqMIABxYcc5B07m2/Ns6k+aVTuJukrDAS0aCzDj1blyv/REM8bprRqRLmvtSZd3PIuzD
q4Rp9waVFMEjRbKTfFpdRqrUmONw0hQUd3pLNyg6qm3V+KBYbH0jcep3Uo3H0iKmDU7mip03PDrW
D7S711Fm4oGVWnsyLMQx3EpEklc7xxvxmOiWfQgyxtISxyHgqf6oJmRZaVk8tFr0XLb9wTNHooZo
H2+6kotARnsmhoIMVhJtIYZ6c5f4c3TvkCebt4JW9UvYmfx00yIrgxIQIeq7zvSyPytlbuIasmjY
29zp+2oLZ/sqM3pSoqKigcRZGYQQ9PdAZexj8qjSZNqSyIJeAFIRRLBhp3SiGy1DE3cjpBd79J6S
1GxI2qnFptJhG2hkmQjkefDNonfKhmmjXMKBhSPvkspvNoBE5CoyqEDKrmAJ52T3idZT3Fvkw/UT
SXqMxXCAFMnvwMwNUiu1e5Uqh8/FCW6dJO23bmfQbIyhgaRApkz7ZorInson597KuBug0r+GYg0A
xm7Xnek4J7zZ73lPoT4M4G58IYKXBLJ8++lTm99NIveuG40wtRmDNSF6GBNoNa3AxOrcwdh4kN1Y
HZRPW64PZHPT6savbByh8CfaTdOCNKHiJ/WJ23OXqvBSlcnBrvKNbvak2szxWQEUpj43gCgl+1o4
V+CaaW97H0n4s3eSY6ZzNpVmJQlb0bdOgXGypwZsjd7cE10A4NTVKP7jzNkboQV3P/E2qiCzwkRg
d3Z1Y9e+xFP5mdctJbJKyUyTb55V5L+lnZ2sbNuONUmnoUOWkmz3zmRU+1rj8lLW6XnKjE2JYG43
WQ6LIp/Sux9XfFIuJ4C/ylDQrLVJtzdd4dKRjhBS9f194XP5UYO/CiwC7scGnUQkg1/OiEpUdeSF
wXy4JBoKqn70kl00dleWHYS7eMiu2jZpVy4LB8YbQ70Zg/+i7syaGke2ff+JdEJKza+eJ7ABA4Vf
FAVVSErN8/Dp7y9dvU/33ufGjTiP96FpCowtW1LmWus/afu07PqjkczbrrOTUzf+qLH03evURiRm
YWfuRPoJXhihXxlzvRIDLjK9vBYNITkI1YD/tDtpN0bGmAZm8xMBG+hihvmTakNb1PXPlHyXZTso
VAgvegw3Q9V3DysxkpVsSTa/ycieTFXfOC18jqaO1+Ug3UeHcTmecjTYvZmesfQmZa5vt5W1Fomz
A1v7knVbrN3akEsZaIzEaD9gOhNL7ImD21j7wQIJ5uVJb8vT57iZL3Of9OdOY0hhuZxOWc2fwJUP
eOrI37Or7+nx2MzC9YR6eEWB0zxPMD51wvRK23Y/JdknbCYJ6QBF+GhbHXvfPKqWEQJ0Ym50RkUP
7BoLsLb2jF87p8/glk6qhzrmNQVrRUOwJEMCG5+5Di1ixOjEjQkGSisPs7ug3IG6AxoLptr44JNV
y52rGfmHL/OzXWTEEYka8EWe0tFIXlzcOOMxPd2/aJrMTrYLhZCpMXHRXAvERuCtZOD/Qy4TgSZM
CO6xXHVBMx9nIgY58orjjPO5SPHWd0vnFhcu2G00w1jVK1ZNcEVYAyAR+MgjaLZ/hC0hOWnUr2RE
lJMtMyTanOsW8D138NcMMV0XUNAZToJXoVgWrwgFzOlcAxEefI+Ca/K9hJW5IX4WTu6xc3D5jSvY
nugYmpKUQiZ1OMYdtIahF5YN28p2IKf22PnGAwmwaY93EJFElwSFojm20xIm+Nnx0mKbNLhpwpZc
V5SBFHG/x3wGt2SOOXRdvzZ90AOHAJaF59jFujQIoIomChTylRaWMRzhpcxbP0efInr5iLrgOdGJ
SA1mEn3YAxnctUT+Thgj7cqRxBCiFxpRxIumxBa/c8TeR3D7eP+iu2RGxZAukZ7sLRWFV2CLvS1H
lllmcmRE+7J+j6ionKlHChwwxakiNLC5Fzx2emNexrQTp0h5kpmMXM0+oj8NWgIGXUVqN/2TmdEK
5Hl9CXvspEbnUDjUTmMLAkKYtJfnRCDDJ5jC+djK9E2xfk8iinHUavAajPT0p2db1TpLywRsJ5xW
wYRLnBjkewGwOaWJvq56cRpHFqairPbam7TgbpQa3F/mzsMubtjcMUPgJsPDdJsa6DWbEoulkco7
JJMKGLqfn820xcdgNslgSnCTyOYvNJKdsN5Kk7K2JKs4RxtLglt2kq2H3IHzYyb+NnYyIthj9xLS
I9TCq9Y++uMlBHdth8ji20ziX26le5tKd5p16dYW6gDigbqM+E1CL8rtzNVUCPszzXyINplkign9
TNfcU0M20Qpi8t5LnI88jpkutf4Dlp/hiwR4lDlxmNJiZUxfiQQaHiF/CXJIhB2eQULo6HKPaCrq
AcxmFQy7rucwX7KRMCwkMqxwiVtsMlJHBCe9oVtYpD2AWlzzJ4i1N2J0Nu0cXjoAMsZ3U6Ntmwp6
YI5rGLvYYz1gioZs+RjOYhMwLFx0aBFWdcQMpWyximLcneJ7vNUmN92IbuRIMc0XhGUCAwJWUx5o
ILubungmgWRG0RVbOz3vjJU25R+OdzUNoCG9T05FihQDLevBY67uY9Nn5tktSwXdNjMgv52eafmD
fStBYwwfgkMdiGUZ1PWz65HhJEmzcRDxGxJB7Sjsw1D4jOKBI+iRO+pbfTrPEQ7FMn0qmpxOaYzQ
jnC3+pbJhHsgrXWcaHod+H4ejluO4S1TqU8rI20/nMTTdjpZXEEXa+fKHtpFYLPuzhljM51sOsQ4
0bV3BjIPy/nJGhviS80AFmbRawjKCYrMZv+YdXGwUyPvsZTYq7XWL3+it0/9fNcPhbHNrRpT6HQ6
yByXCENiR6oIOb76cv/OUg6crUN6CjYruC6MAYCpMTbIYf+lC7mzMaAm9MiS9REQOoJjVN9FUELp
h+g4AHzigoI1op+CHYaWNF0yjQYX4lf339+/NGMVblrNe+XQgXzvHrz+mDP6NJrL3YL2/qOQcTR2
kcMOYrl2iC2IQwT1ITCeAalYMxjEJy1m5856LmBKK13QXUcEpxACiLR1+jCTjm/q+gMTbnIF1Ze3
tOVNe4p9lmvy6tYdCVC9M//5ke/jMvu/51L/f0SBFrrl4eXz33zb/0GBfvhZT+nP/Nc/KdB//dFf
FGjX/i+dClh3aN5gNPs6DkV/mRe5PnRmndXbtjEvB+P4JwfahYNmuJ7wTMeH7fw3B9r9L8XhMlwH
oMDVXd38X3kXKWeifzin8/q64+lwg32sqgRU7H/nBud6ByQdJfQKczesOgRg+HugSgN5SiYifgui
w1akH5KOXPnMpschOGBpAxRT4bA7Ob/8KANBR9lisgn+46P8v1CXDd7lfx6ca7Kw2IK36VnOfxCX
29SPWg3HyB2dFmJgkENEY2A5cGUmoqUUvvY2WcDFWb81MjdalIyu/pj9/5vb/L/xpzkL/3kQmN8L
E5Y6RvU0Vv/+CbV2o/eI28bd1GI2qPcTWEPJBHgq+VDc4FqyyWeh+YjK/venLHKYuT3TMrKzEw4x
DRiC+cZL4eIiKVum5x6inFJPb2l7s7SSsJmGY9Ywyf5zq/0/Dtz+n4cOS174uGN5gjPtK2L4P2zx
uw7z6n5y251tuqvA7957MOm1MM1dStrsUo6Qr7yMyVVEhHuo1/YKo1pufzhWvMtWSy/DOPTL+2c9
J9CidAk312EX5PV2YP9kpw/Za2/o11FEyA59WrE++OBDMqGmtUc352VgBTy1fj/QjtqULlWCCqnD
ELdDcCJUNRyTerOYdwab+iIbOyovU04LoDCsLuiP0Yk+C8sUy8AyEsJp8YqLJGFd+Hpg8IRRpz5X
S/QvXp480CWjtcwYLwRaujR6AjhhTsL1C/pVaGP42ZUvYahdmAOUrJQ8Js0oQUTeqFQkD18ZsUtq
3jxMG2/BcPIG1WhBMUycap9tJXlri3a2EzDP4YC4EYKDrT5J9eiaABVHXko/c3lMF2+lhuFrUiqo
1kKRaCThsXSxvcH8YBU1joeN6w+mVWTyQusDH4XK2osQEmgh90PWg5l4drRVFJ5wsH4UWETRO3Gx
BAKqdcqYEgiT+G5flrchLvjskqPrlF8pEj0Egl4CXI/vUGSf+XMKDDhSy0owenFhyOMqz7DNLOdN
LN9grgK3uNoObR53VWGecCpIILmUl8qJfIzLABM9SYSCD0cZr2K5bG7kB5qRd7YsDdJJM23boQQ3
HLylXYIEJS0E4qYUvx2XKNJWw88Ki7flBCT55y4FZPjW8FqFwnUhBPYWeva1snBO99zhvXHkzc6j
xzIHVfCTG1OWpVmBUgaZf+1MuGZVZC9L16JdtpgmhPruniQ71SENq7OJGzkuRlO+j3Zyu/8mMzhN
/QC8Y1svU8U597ts2ZGsumySWeDK0C36iFzq0NHYrIfm1QJWX03SesMukLy4IN30OdmbVl6Q70fT
XPHZuSW3dYUG3S3DE07Vr8ICFdbsiDh22PmOB8uwqOMN2CQx9ITvuu05HbRpUbssHnT60QJK5yP6
vXSZ4yYyGPi1thbzfTzUgaryEVwaRUqPwPL+DsLYDUmtmV4s0myWoc+VKmubGxMsLVHnfYboN2A/
btXDyZTDdZjJKdTQKg4hp67AkWBGJ2iULEu11iTPA/zJYFQFg7vPh6EjSL3e5CbwnIeHEo7zAlsQ
D0pq8ECoBKueZ8EeSKp1V6gLo3eJup8hwLhhBte5LtKVTayg7KdhKXTo4whZGR75HpA9jycKZpor
HB5skq8qb0RvMp17mFnSNuyDGMxPYQjgHLybIFUVr3WNg0I//A67GikA3F3yhYe3fKLUKzXbIO2O
yDS9KNcycHl3Jldv7DN0yOPstc0IyI5T/hB7410NAX6FiIxT6iH0uS/jhW4TE5yJZKNbQcrwokB9
wAQGA0qlrFihtKRVURtNhaQBVaMgbuHN0r2vzgZuTC3vVMNLimpj6bYqkK576wxWNnLy0Lurc1N2
XB+Fn94m/PpW2EEWptxWjSj5DTfJENMi42NBg0anCkfIeMCf/hMlPMGK6STWHvdON0EglyO3szzj
CUSqWMv2ayXc2vcz0rUszLgxr+dR+22PEUwn1ogpZ2m3OOoxlXjA7Tyj7JbkyOIhRpY8CSGIFVOe
PRqSbZZBbMg5R1jWfhfl/TJleum0fCjoTSwmxxjYvCJE+WVNCQLB5GaYEHTvL0SVwvvEzLwzxbri
Yt/iaPHWeNXZlGwv98uEvUEQqxs+zwIycD5za+DvT4PxUw7RoajCH/dLZB5YzVI9/G6gLGQpo068
7vHZhWTqxs/RwBG6ZX7z0zohhzD5FjobUNmweXRyHBeGwO0OFPps26SoQX5C6ZIoaSGfL1M6jneV
FP45SPoeJstYMAxf+Wqv0LIJh27xFZo6dlSkEcGuLC9mkLEQWGnBe+AD9XRIBnMLK3Kw3hvaX3aF
AFIs1xcMOq60MPnWAnL2tAibN3Nk7DE3ny1+5PjBq5iE7uV+FZk+ywoWQz/NKDnXtbd24bUxUOd0
0uua+yYhGc2as9MkjH7ZVRGCXqjRXjcT61xzbdeSlUxziptIfbyow2RT97S1nDpfsKjgS6XWHKAJ
KMEYpRMHU0GavP+uzMi1CauvPHJ9sstSucCCPTgwpfYyluI5jUlU5DPVcDpfZj30mjx+c9QrTwV4
apegmM1vJdsqhvQTA7vg2uucFTvTUJaC8bI3sCTrNrthqTYOv69gmBJBHYbsO7KSK0Obz4YF8B1L
+csKeExfVq8Nny10QSbTwKzryuafrQhPBVufE5Wr2kqwmYRBtYx9F+oBqzc0smSF0eVvGeEjSKrG
CvIc5B6SUazAfu1596Ao2e1eB2gj1/2os01yTmgnBet9/jiFRbcMXHKbzfG9pfNfMNvjhm+SbxRG
H6XlXjJbY+DUnqYCpy5Qb5ytk+98vIKCVahrg5s2cnFNuNmzRp96tDJrtlpFn9lmIaPbrmQhE3O2
z/H3jKhaVuozM/XwZx8ruJk3Ahk/qbSJNA92oVlvzUUFqw937dhHXK1WznngM42F2LqsNrAH+HD/
lCAGSEwPrSj3WcfKhsuiBeGfSpWxKs+lGeA8ZpItym1OZNlLTy6Z7xzgQSJysh5N7Ahh5zAM05Fs
uyM58FA0d5ZDslfTevi1cyF16FAIplsGdvJQm5B8tV80JfhopdwqHfYuW1Ivj6UFI6qzxvcwhQZQ
qmXViHhvELEUzlDe/JDVrjIVtPOIjQoTrmhmPeOzaDoCH8ssYPExArkknw4iMvWVaXMIcjxExAEs
77esAPoKpc1MPOFe1kKeDGLdr9DTkTFbLKQtrQikUwDn1tZ++8qnIOnGXTJX3qonJ2LpLfUZZxBh
pOM6tBBrDem367G12j7XT4EckWLjm35jY5c+8xe24CkXP9p6506kSOpuiBMl7HYq5Wk7qzp+tO5p
i9dSS2eUH7zJvAh3UTftG8GqrNkwCBK92LSTtWMWRlkUsYD2E8NxmYTnwkFFxhiHEU6TfTVd98w4
mCIt5jY3XT5Xab9rlBu9OT+SqdqohV1K4wir3V1aI9Zt3fCWdHDZqv4bAQglrQWYao7dkVswRTff
nlsKvUWQRt+eev2sJzMAzQKxt8M6dTJmUulNyvxSap/pGFcYfPrnQt73UQzfw0jfuR6XiJNAWkyZ
+xbsQ1qNk4eEso06SayzzjpOMYGCFkG2ocG1imEAXMeCEpH4k/vl5/cwXBptlRFp58zVT0Zva27K
B5g3XEaqnivG7HIvg2LxkQ7Ez94XY2l413sNcl/EZcPmakj9KTBb/iwhPRTh1U2EAebV6XfXNXBL
cOvPDW4RM/euZRZfxry5SZzuHbHt3fFxjF5NNL5M2vCQCNmdMz1ndN4kX/fa13VaUkc19nBTUz6K
RKlaGH6yHsBAiNNvGPHc3RTcqBw+fNqbhdFTQuI3eIi7+Ds2klsU1KyXTvZUYYIwMLkqLIiX9QWl
MbEmE/sf1PoVo7RyMSKywPo+uc1q+Z+TZBdWTr5kP6La8OrF6BofsOJoLYgLjBrATkUotSbnJfUT
TKj4rPs4JbsXOicghMlE2WrQ6A/elaTT65ibrJGtc0SUd7vvjlDquP6d7hHjjENFCU5DQdKwtC+W
ld5iOKaLwp1/UaCQGMDVnGbBVYS8ZfXeR6BbP+wvyLTYTzKL+rPhpirkN1UibQj7nm0RVI7Y+Gao
LcAH+mTyQREAh6Nx1qMq/sPY/iny313MIjEXzjFHs0LomZb8vl/7rjMwswsUQVQ9Io1XFrXysu+o
YvKueQEofnDxVl6UyUzREv9Q9QL2WlecNyC6xNTDJPeSJ8lngyvCQ6zB+LXH/rNobzDT0+X9NM/R
U9JNYBFQaDe1HV0gOeODlJ4G/PtWVZffRMOx1kIinS3dbRP7xaZsvjBdNqbYYLGW36pFWjFTYUF7
GWZWu/t1rPbhymL6OnFYWUfZnmSXfvBOg/EEgSqmOKREmkT3m1LzZjmIgpre3BDM892aPWyanlDE
WvW5QwSUGwJj0vLhDD8+E9MD1tWeSj2LFb8JYjwnghCITeXM2k7Tqg8ztl9b3ftJWtSjmxaX1OH+
KphpL1In/ZWTqkzgapNszsCvAzXJNZ6dkkWJUFBrr6nmT1ddSlzgEhQQYA18Z7ckkEFvEC7ELwjK
KKdAeVVRqWYARkO7XtgwgCwj/NN0FhgTw66hzKMghF32ltgBlPzp1Jllv/I0SgvhBK8OGyTUCFgR
TcImOSM8AfVC1GqZkI0FnqexQey0360wIoT+ZWj+DmEDAK//3ZPvoEjkK5lgJ+x/CtjJ20AlcXZh
sBl7HS59l2OlnJxCj0oMZS2xmkNOxP3MzQ6AjxkeSEdhTD9JMPIoKYIrVpr7qpfuQndKf+Fl7Qs3
I16OPm6vLVQqbCPTAsJtgQBCz7Ocfyu7KMkkmfehwqFMWR+GS55Ghb7uM8/Y4FHx+Ler2/07rNeK
v6zd4I8AsCBtXt396/QhRLzo2mQc59HGqvpX1L/l4X4QARHDxe5u+Xf/IcEyEXcqOhjg3fKQ9jE2
OeiFdTXe7SnESC5ssfE03W6V3EMGkf3+5TOpGwLlH7ySv3/05yHe3eNOKAej+6+0e8aBLmI6YMhC
CKUoAf/7ae7f/f3gv39xN0sclWPi/Wf3f96/+/tn/p+sQvVc9x/+/Zi/H/gfP/uPZ42znEkVk5q/
3h7xbQive2g9CTPuf732/fAaF9F92yZEzqhf3L8EsCciCY/CyLSajGL1i6RFs/XPD8X/VRDUtzeV
fNmAsxCZjpYARGSWXBu1CaewVrFwZj8E6JlBYlB48+/QdZ660iO6XSWAAetCTCDIrGrz7qBHt651
SV1QcUpBF5aYwwfjMo1S59C5FsFUjtc6B47bPtx/eP9SVSmOTyHWhnZoagemYJAgEZauGyJYDyG8
1MP9O5ZTApBKHSMVzJZt8IO2JP2umEJx0OpSHOCZCTjm/ZOY/H5DOpxYN3X1lbD/lgENxz6Eh95g
RrDM3GztGEhnjBQq36DLLfctb1CnFcmwNkd+gyzN73dBhEOykyfJMrbwOHd9S8UN+b+6aS0n81DX
iCpD6TXLEA6sIcpsbTuZs7ZkjE06rfzet2fChVT+diWQkeCiTw2C+zDCHquNHu0mYJiSayZ7tDhw
r5rc9DEFBHIK5olXmfRP0FxcvBrzR81LMTSu/Ud8NdZu/EoOyYH8Rm1pBgRBBYOXrRpw4J3paZtJ
i6BoDae4wfQ4dZ2vJkgupUkMreEZHQyLmZYmZdyJByrKYXi7OIWcRz1+MrvwMmtwBTTo1XMnXmAK
JMcBD0s2Oi/fmKb3W0zWl5cj09YqzWXulJEP3PWLpmq/qgz1CIqesQLE0+xyW8TtBXrLY1OSGUh4
+imMCOIizoyH2MOq7CxvD0zwkLfQ2ZqCptQcRqzvf6XG1D83DQHWphXAZ8vcdRVxyA4XhJfCuw+M
dD/aAxg7grI6hYg4Zi6p3AYV4BS6u6yOjUVbGskuk/62dZp8YWOOyWzHzRH4Rc9j5kA16xLrqNu1
h6wLMh1kS+hNjcyXg/ditwnavmz6gVkDG3RvluAEIX4/TbkEnJfLIcRYfcymxz7TDPwJpmY1VMaG
vDViflrEs8q2GWBrbTXkl/nwIovehKiXooIFKNaZ3hJ51t8Mq0YcwxR38F/Q6UB6oT4WQ28wtx1O
ZWt667b0dEz28aIwvWyROTSZZdD+4gjoV4zA3yZmebRhS+e9MhsHKKW1iqCcTVtLj3B6hrERYlvP
Ych1Fif7OYzbq8RH4TGZ4ai1GNmhTc+T4ifzONBQC+dFvbX3fuUiUGiDJfz5L1rDXViiLGFr3CZU
Ynk16MgQk5I2hhmirHmpKl4zTiWXMTSOke55jz2zay4gLEdrveIjjDdC73e2MxO0VVgbuyGpoLON
m2cj8KhD66yT/503GpkDDTZXrTm8OW10YYzw6gTetjNZLJyouhSO/5AZ7jUIGIlAeKdejc8ISBBS
NfonjSsjFUceO614NyL0l3AVL2i8mWUB/aVW2S+LuPf20A8/00HujIGYhXky8c+vnEe39XF0GmBn
tfVgr8JxT6fyyWjoM5rlQw/CrKUOFwO2449WJLsNamDz0RhiNuNy6zXBCWSYdSZGPzdqT02WkLdI
NmDThFy2sAgd4zEfQ7zvHcZVoTNAlSFB2qMu39WV+w73Nz0L29uo6VzuICSuiup35hP/qHpefANO
qM9ORTaP+M7EZD3gariaA+dSm2W9qzoTx7Ho2pbZgy9xsVDCMEZ9xnno+4dJBa3OLNxmnNTKMYAb
NQ0WtvT2XkOYa6ByxojaXndltGx6azkzW9hHym8i0fVTnsroQShmyqjF+zZLLkObQADXjG6N4Lo+
PiHJtl9gU5KA5fTA/sFFb32GTWGartvJebMt+3XMl15A91I0/Rrx+bIVw9s0+RcquZXfQ6aJbZv4
A5i2cfMTxb6dyWtVWFuWums8DEvk+DBYg3cXcG/p2uK97Zn3VjgMOubB7wusH8el2Wswo7FLTYow
WYVm9VJCI4bdQNQnButYtwEVyIAeMQPri2KxFGV/tdAcz8K96AEtDsF5cFrHJ7iSXyY22nFQPE4Z
mEE3LXSq+GrMlpWRrhIjXsJw3g6ER+lW9yWjkdlERdJom/knsOpPS80yNCaMjNZBSrRVm6xByR7n
RjyURXltHeOWZ+IMtoWOod0HffbpgxDCgL1qBkYZpx47oFNbmGutCVZDGLBLZ6e2RJ3XfBgBebqu
donL+uxZ5kOEFwbUVFq6AvYezpq9+IwEZbAgcAAZ9tsQiicF2odwzm0znBhr2RX0IcryJoofx6Y6
JhJqXNntrB7fcT7zrMZbcxY/jLG8GGl4gu15Fg7zAxhb0H8Lgadou4rT7MnV01MdUqu1bLEorGSC
uN5AugOnFRs6bMOb1H026bkWPfclUP8ijrCqqus3XGeOGfOI3LLe1KlRTxW7w65iZfOYjIn6QXo/
LLg0dOzoNOr+I/Ccr7Fyrw30MFR6qLNfU05HN5YfE/fQMOPRaLzaQfRpI7X3vXAVpDaIF4JvHNv3
4ezgWoTtL174RoI8xbEIkcMwx7KMDckFPFG718YbOQHFymR0imBvnUQhnP3wJ/OUZ1j2YUrPqJMa
x8TTIroSnky4jWb/WctAKFiW2m2aVrSqxxnJxmrgg59SVrbYfUJb8DOfw0NbXDyGOmlT721Z3TR4
ugyTtJ8NK1krmSxZHp5bs4HqAeT+wdTsbf3QjuI0aISc1hD8UTcnz6M9/WYm9k6psqrK8quOj57k
MszZrrBW8fYTVrZrKzuO2B2P6chctDnOc0WmpkGuhZ94TxMDDhfVHB32sCMzG3eERFY4KbgXa8KX
sKOVZCianQKXZCvdso8O47W7JSw382DB0/IQX6KyGdmTJqeZCdMLbtVY/S4hfDotgs7aCJ2Vbqyr
TLOP46TvJPJS8B+lPdRKeL/jZ5NUn07Drp9bXIR6AsRqM1QuIR2Pa+S+aCbJwivc09gM31FfZlsc
h5cNekh4QAgVEjv8GDSutWE2AFYpDzBiWA8aLB8EJ/NK71plvhE1C07HHv+AV3OiP6oyUk9Hi/YC
DedKG2mpsjp9g6PuHh2DybHUnplwPzmaSW4zQT62MzKjFQlnfhoOhjSeJ4okNXlJVvAfGCjTDkaE
504QsqWmY8uZWFtWvy/DCN7sUIu3bdl/dLkZkkxBeg8aslsBgBqNnNL4UhTzhw5vhvhI9nQcg07W
kG1ttCdcoYRzFO+94BoZYDF2PoPTBK3GJo/RtzuM29hcHwSekqtg6D6mKEJMnwJqFXiAzhAfIFNq
ryTK8pmk1avWTw/oFF4zwk0wuRuRiNVkfA/dUQp7OzhimU3inATMTVwdp52hIMEyooe25v4bUk26
WNlgXYvCi66V7V+GzHtFJ+CYyac1U19T6zkuU6kpoxdOsvhJjtV2CKydJcqPvjsb7dL2jM9qBnnl
vwleBPX6shsECNywcez+RQd9X+CvvDFgoILxMhXDWQRbC3hjKCD1AedJ/sxj7xZ//S5GXWhR3tcp
Y3QJ7uRly4YLROclHJ5ePVuMPUxVGts++ln3BID89aciKlmNIIuoh/hgVyMWsbxcYfs79RQdQskE
BeqEOQu+bhi5HtQ/hZmvzPh1ni/qeUNU8oL/qwcHvEYXedjkGAkrIUc1mvnbnHTLOLlCMK9JrimZ
nfk5AjY2JII7UOWjJdAkDgB8r37Hf6VfIx6Otyaa5vvPKVKNCta+ZGChfw4EYiMhMaP7/0vgXboK
6DhQt7kYEc77/L16SGm4G/W9uh0xTsFfCKlq3+xMGFjNUVhn1qGlwcSub/Vv9eJ5OyVAlIx54+Gp
lMgQULC2/IUhod2JZZ/5jHBybpxtCV9QPUK9XhmVh6gg4ofXsBtcB4heuZmxv1MvXpI3VKo3AHBt
JuMeLHmEA6+eTh2XellNvZ08+/PeeY7K3oZ0W+qvI08/1yDZhrIC4KH1ECzVx6PenvoI//VWfY6K
hK5VyNysIrreMangANaKEY/otN9UCIgyftaAgE1utlLfq8eQus3k5FOnbbEKRhw8tEn+PBwX260e
B1BrsbTxA0T4LVRKivYWGB9XZX4EbXFZNN5OPQRG+Wru6FB0+NFG+qWeSkdEmMGicxi6T3X9OZDk
op5SPcYvHtP5rB6hjikvfkeP/zqokB+qA0b+slcvxUs8IGJhpUZ10Rj3l1NP5+CIx9OYNYkqcnr2
590QZVQvkoxo5Bv1D8LS8KnO88soGCzWOF+1JqheLuUixzJ61QuQjtCMv12KbZO7Sg4IMWfNKbdR
qGts9wgUFQWhbOU32+1VQ0vC1A86YJRh8Sb8o57puw7EXGBGQQ6NzrXELFrPuRS9qH2QKCm20BG+
Sx8xyAiaPeMuuMkJz3KQfu1shEO811MVIsuLBjYb8US38Jn1uKqiSDrfaRBWxYXaZ49skgzLFChi
VVfiuZVY121WdTMVNPJNvs/nXSSyCI+F/AXD9mswe7B1WoO+aRgYN6SHpuif1H+ZX4l1qWhiigqG
2vMiZDNv+o3hNiBYbCLLIYq+Fel5E7tfmt/i4GtP722AZ3BrM6LWYybfMxUbjgtibdbuK1YeH2aO
RspBF5TSMAxwkfvyNtntSxJSD802Q3ZHgDaZmBcUFvRjTd+7Y24jMGbDqqWhVhSmlE5J7emF+vU+
7ibFmEcWSJCxFMoy5HycTkMhMAzs8Om1wGNiczdpVrxDpxqhXWT1w/thNWUTAmllFp8WD2FKYeso
yExvYVA0efKFrrFZE4VxxEuY489/F14BWGumH/An1rrWUjEB7u+H2tjpGQCSiHVYm8R3tOV7Xhr5
abASucJUeFGb1mY2AFpalH9Lq9NfypSZNmDaLShwP5sROS8USFGEQbyrTHqdOzhJ7bxD/AYAEjHo
FvD6SDI3t3PQgsSmbMM+Q5VpmAghKHJYyf1RLwlOKWv9WPsMI6YhVsbQgJm2KE73EX66zwoO8868
KqCKYR1ADjj3dTw2TEoDZtmGgqEHA95bWryEAUXq/UL33GjElMhZ1wZ2xNYYdFhAk42Mvdc2bwD9
8qxsqLDAnTt1yZea69CP2xKr6ZMz2eZ+0jirHV5HA56N4CHeLrenAd1FuAJWsc84afuF9jYH41fs
YU0f+3Jzf+lqhH/hJErVIpAs9pjZ7XXqazuvltAZIJGMZvH4i1ZQ9ZUuPEZuVmhuig6W5w8Sh59V
E3rHLOa6GHQHHbhHEN3A4LRL7U3vU7fM8TkoimkbT/yli2rf1qmoYIRdTcXMGFijZbxpR824Mxlw
eqquWc6oOcJBZyEIgMSyOl0NPTFHnNv43Q4KpDFMNxxE4mSwRvl2GL+oOBFnykls4TQc24b891H8
0A3AiWhIT/SB9nIa52TTDfkFbfIXeDfqN0iBaJjKA75NF2W0Yjjy20sffJ/SqEprCz0eU2d1LwQd
17aWja9wXbpl6bAGGAmmFj1NhKG3J9/YGyFzwjGCvZXl9sJRlL4/cKoCFO8sqazgeCjyls0c31Cy
Ief2n1EYlut2oDxCmSmhkO0zxjaRH+mLRKHHloN9CBDUUabxofPwfAEuuoMGdQouR/lxSyiY4OKD
GKh/6VZxsWf7OYNBCNgDcMMN3JXise3MN1vSwOXaVgdyTPri1Dvom41xo+Odx+QP3W3ggggUHRr5
AjnfZdQ7Brhev8L+k+mBSVWmXmQAicZP/R154K1J7ZckggekWF5sHVSPgGVzC3c95gbOHC6z1Es3
Qab/VvjZnZgzI82io08xrIQ3waz4IcTgSp0e14oSnHRO9B5MkVSfO4bM38zeO1YyuQkju5gl1wKB
Nx/aEOWLBlBbdNLdpIPL/YzDZtvpKztgw29nvzs1LR2oPr5HYfMRqTGQ3cPkiSMsizzFkYGEcjVm
ZkQ577AeS4zOIpjiqHnYskOIlRjE/4Ighge8NLBkYkSmQe/HewVOhFMPu6FDT2tVqX/KNG9T2uJk
Jf3zDPTN6JALxOl5E7E6SRaKbdbRel1URYPngPlSNr6yzp2wcUBP5hgwPQppp3vfsc5mYd+kI77K
rvnUJRgy7rABsx1EPz2nwMfrpCL6EJvEO8xYkYsRBQITz65HFZ9Q/4ZJjUOTp3haCmbqaroH6/9Q
dybLjStpln6X3ns2ZgfMumrBmSIlURI1bmCKUAjzPOPp+3MoF5l5rbKslrW6VzEoKBJw/MM53+nc
nWQnBdsQr3bzAj1tH9u8c7Vkpy3b7zx2rz/iqQGDcvkthoeoOJKNcEpSpYtVK780cm5nQ78h9ILy
Vyk9k1Bu2khnblL2CGqaGtEIdEy1sSOpFgUOYUTbaYq+1VLQccuXxhieEt1jWEO/0U9cvQyCo3VU
Og9cN495LVaasChc1e6sQyVSFt4byJK3YeQAKmJ2n5UXcgjrwDf7NP7JEP4vdcEmgvN/ETTrju7Q
mOCsdU105/+sCq4NbjQ0sOR0lWgopm5ZirL5dd043/AEfZoRhx6yhjGiJbAbz9560S7EHW9SLti6
K3mU1nLwjTzYlVapIu1gU9TFRSglowwoi3xPHpevbH9Ul3v6wXtCeEXg7I2wdW4Jr1VPk5s47ejf
etaRnlrgVQS60YA+zqQq/jeCaPuvcvKfH9uUBMZJ6ak35h/l0IVZZGVctQfatEPKwTHO+q0nEY+C
jKJaqwks/QY24WK4sXFXu7qJEVdpLpQT1KGTQxVAuVKgv4OlwxGMEmDLZumbIuSTwEIKsNn75VY9
ghN3R8Ih62K1CGfABvlenPqUx5oRZk997XMjIEGG//OtyqZQXaeJ0gONJp/Hj9ZeCRzynFGQX00X
qqz3oebEVidc5hi0RGF/hEcbHZLwVP6povm+Fqn137xpJrT1v1wt/KCG6bi2x3L3X940V7qJ7AUx
jCIyEcCV/nVmRylVSbTscsf6qTVYiy1iykUewdblWFiM49SjhYblLAvP4QwSz30u7oLK2C3imEXW
NM8cHtKZCtq49JS0De+cwyUE+umBMen7j5rNMp+hTLAkViwzRpvBEB3mpH4AFcJDNTzWxS4IGUqr
O/DfWxDkX68Z0+bQwIXhomT8iwUh6KrE8KKgOWhaA58dYqnvwmcJeUxkImC/1SuyFWeFZmA7b9zo
tIj0oMxyMuJE2sdKTY6/9d4u57NZyS2HHyg9jrqsP2KgS+nlKBjGanoYURoU6qESWNkHjE8eS553
zQldBUzAuAUNBOePOPlEowQhhM1FOmTHIZI52oq01IJVNjTbQRKDHrgoqeIRhQdUZqkR6ztPiw4p
hvtCmkx5dFxiRhz1bMPp5+3tyDpCE3chbfTlWk9ZA5mMjyJa8L1Xo/5MPjQf7VEwPSdIE2bZOPgB
eLqyrgKYYicVenI+cTgbG3TcDMCsY4US6yeN4b88vgxN/vUAk6aBacXUXGBaUvsXW4jdCSjK01Af
4gJWaU+xum/deNwYFpqdfCDk1DFXbSt5lFbdjeNUxqbuw2+eyWWHsNlog+dJaepIjEMqXOWn0Mtu
XTtw1qLgL4kofyWUguEC+6ufQ6nRj5YDYquv4i3BlZ/aMH/JKPhAe7YbmuhqeOm3m3BwZOKJwQcP
VGD+i6osqR1t3RTyNra6jzkjdHCqfD4Pog+VjtPymQ2BHonwpsIYlOKZ4JF5lUEluPfkuG3n9iSq
VtslOH3dOrdPuT7YJxu5a5KY2aFmTRLyrSEojCTr9DW/ksPQHoxNlFX3DbO6gzmm4KkpEGAQNxpq
crSzm3Jg3Jhq2ZajDfNG8aE0+LJyGHZy4Cll2CJnM1sU6Lb5pU78OqVGUkWaU6ffqYdrzeVssi2q
wEVJtfy+QSEHQfxB64PvPIOhGpsrQKtfS0EZZOXFEWwwISQEq8VnoYRbtbSvs1+fVV+Mz+1NxvXR
K/xnTsoP1ZrSRZvrSc2GwrR9Gzz7zYcrkthY8evexzoCeZQx5Lmaqbg8AHW0xriT5wL6oUesh7W2
REiZZiffVj8+gIQ8GVro0CSioY/AgA2zB8g0eAnq9LAoVdvwswi6X1Cs+V4hPYRHFkKOJYL0u5F2
U2z7hCtlDtnYaeBTREInGlX5uXbkNREoeJWqS1WcTUpq0dJbIio/u2l4dPGWExm16Ns61XfkPTed
tpCk6+oQoSF1GSJIKCxYRooPK2TtlAA5snJertFk847dE9p7q7x2Onr+qunR4vACqGS3AGe1XdOZ
D65fvPnqFJIzRYrWVi9RZbwtN3hYl+HGzseHMO5RACiPtFEZlzIeyTur6fEbBg8BG73IrV/dYLjY
pkKJ0/es7CHe2/Tkrqgp5TLKP534j60utcexKh7LqLhMyjfRskpuaY+9hoe/5qfDJrL8q2B4vvF1
HccikNCl7W4Fg5NeZxQwU97rSv5YCP5iPB7xS5+74JNJvxDLZRuGJ12veXqwM8IPeyodFP5xa0an
mjfZmktEEnn+Bp5gW7kY2ZKBxTWb8ecuKXRgxlvbJn19GJLoEhvDcZrc4VAYHoMeBeEa5p4UD00y
sugItM97nieaZ+9Bx11sesujSJwUbI7GAtAdzqD8f9nJZDwlM7PkpCdfHS/YjImllc9uWHEc1QR/
yJaJU4TeEwbnppZly3grZyDbRtYuDxsgUYYJTr713E2CsaLr0r3TCpv1f5dtCm9UU9KWTtVicdcq
YQ8izfwgSWtdhEEttp4J9gyfxBZYmX+DquwG7Gu1SwRRwDNRwPWomatRzKSga+M+xCkbkrt7zNoJ
eL8334I3SgBbGhfR6aAKLQjdGZhLaFpgV+K3cgIpS/ca7Aa7+R4NftUWzBgKyJw3SNLMGymbv/8f
a0M9IRVSGNrDrDvGDvnaodQgH4WOeXW8Yr7x2pehihzmS0hRhqmyScVQ/9uyDOraaE+GxohesRIn
Q9YnJA/jofJncYpkLG/q+Xv5olG/svwfjjqWoLWFzJYY5i3PcRsBoHs7I14/WJb0Tn43x3s3N1+j
ykvOYwBKzJxBeOmZzWpq0k5BU9zCXkTOMsx3gZSwmuNUxznSITdPq+yUCth6RR+Va8aI9insjQsi
OmIO1KtcXoUpG34Ms/kuoGWtfDITET9ErFRcQqNIj+bIGEx7n7n93gim8OikKfudKjnDefLWdsQ/
p5FwAVa/PZDuzk3F8hCqAjreBoXgyc1eKngcJo70YyJr50QUGSZ1vUBPNxLNitnswYKOexhsdy91
RioJdSeLlvHFi7XdHCnuo/FlDnGyjTujPgFvqU9jqP+uEKfvsrHoTmE5disUMsEOssA2GcmVlmB4
T4TpOafBsOQ6DlgbchY/+YH7kkR9pMj7yFkAnPWZs+5yekjTJHV8erDb6S5vuF1CT78YgtaCiQn6
QdHEh/EpANRw4xLHzQvosNIzGPL1PSKnft/o6U3QTe1eyxy65KqaiUIUsmGSQXbazBJlHU/6JUfh
BF7Oj49x4aM9xrnAjFDFVNIWJphMCD7N+EiMWG6W7xEg5T0M2DLA5LQRXV54F6EQp1hhBEozFq1y
SrO80W8WBXDS4EQpgFCkpIms6yZgrC7Dw2LhKkjiBhvefweY15Ug7rycWkSODeRdJF9p6Dxb2fy8
VBdZPxUb9mT7wWCdF7TNWx+gdnRZ96HkTj/ciWOKBHpINrwau2DQHlstU57tIo1OxzHahxiqJrvY
DXXyawqC0yLPJrnBWUsKadZ1RI8YmNYGR9yhj9otr3IRTKsR0exnF7LaEDXe6KF+p1vAhliqrOfO
Y/3VXJc6qZ54fAxBtg9j5FapD29fEEagxM7gqBqVX/KgHp+LhhzzC6r+mrOfnyJmSvE4+0x/syb5
GJQ0WEN2TpleX+eKqAj0sEp9TtbSt4uxiVXiuGmwBESYIP1iJkCAqfkAkIKnPqW0w3cqB6Q5RXpu
gJgy6cCKk7CHK6t1UhG7xFxxhQeedS/SZwKbQGV3Fa0Vv7KYZABsaauPRdsPRKGNpMoXZkaQJcNe
74br3Eb9Mc+gt0RmeAvIC+Zxs1s8W4tAeKyxEdQavWiPzn4rK5xlCCm/zTJAU9Iw58xM+tuKsBLY
99mN3uJ8hQaHB9UzDqOo7mrNuwb2zK7SuNDd4g1xhis0gzN5MN9zlXKvsoLqxDUZmTg4gJt3NYRg
F4VKC1OCuItLJa1DPjkYTezD0kBLpTbuGnmPWuJ+yBpz1zeouFpZk+2spmnKD+iJY+3XFy1lfgPv
F0uEw3SV1A3iDufUfErVQLNU7hpyTL2VVnmnIewoWsyzbaCbotPvG5wv/DcamFVOMvdXLELh4lXJ
rvKZohnjjembCQsZXFSB/6cPB+pidUXMockskjJyFRvlHUX0sFqGLaNPfyL79FV6LYCx+g1r2jFg
v4KvOBk2WgwLKeZFN8esQ65iAU1hDU9d5GAYMBWGC9boRyPErknF6/IPBDYERaVWNvOxXcV2c1Wm
HYvzgdO2elW15zI/8C0qkcoONqo+B7nxlLC6xiRD7ZsxtIlj2vpQFOeoFuXaHeRjOpl3lWhvI4kK
2q9ROje1d9WCCFEt+1uVYLXytBLjTHxnQzxGIM9csrOvg52G62B81XRmOobk7WgHPp7Ajgx0CPxB
nenzWpvkF8Mt9PyDMoGBHOcTcv64Pezo3om8c6usqJGyIvmayUuz2NMtLaLgWxBhcOv2wZcIbgs8
50yrnzXT/y7FrCDwyb7AvrMZZUFNPsyXIee1+lMMKS2UpEf0xX3KvpXTB6vLCFlLBL/0nPdQVak8
sCGNyY95qD4OxeS9gxb81g3MAuq+bfXwwXGzQ9+WfwDhwuJmAJIx+cXXqx2Tqf7qmZya6jWO1L8l
vO5N7EEbLAT80Din+8jmgpyqujxmJszF1rE0Go3DILh1PN+yN0IMmxDA25rwAGtvE5WGiyX+XiYi
LkqHQIBvlgwCNxZL9+WXRTiBDNaf3MT9dEfvjhnUVtVLYd9ttd6Fq6VGVYt1qAg+ctvCIUkAOEO9
U6Ia9p+zLOCDHor4wxuTTzcI/+ShUzGNLnFSd/nGlz60dH03AbDeIxLnOGzwTUxsQwENY9baA8qi
wVGeu0YgaewruVOmFdWPq5bEnmivqcn4R0CPVuhnpmKiVVD++tj8jJIJw6ByeCz9URny1A5CwhUL
eHey966LcWpxYOjqoqpIVskNpEnYqZcB3DK3NlTVLBtMKe2A+wagArrSAMsvhV+m5szWQJS8yY2a
MIg8dKOOzT4JfxYAiz9Hw+e48lF/gSRBSqu6Dstw11GzG7Rj7djUvVT2vS4svM8PxJZ1c7vPCoBR
OtqTY9ToiLEcly1OlN5EU5jzaHnuwCeFvX2KreCoW4YNgA98Tew49GMI/zHpirt+dh5bePpQsZlF
irZn6m3+ntQpm9CDDi3MR1EjPKdfw0/mkKXFKMMad6XKSNAiR24tSIUtn+LiiNWiiSdR7pFbhFxf
J4sOOA5DEbq95SVYMSfu4FfvVkiumLq5xQiKecx5unIiEadjrStSOHmjOOMaioNksLaVP130SUeA
geuim738aJaaJEwFIxFmDVio9MxDcLBs4Hpuu8HqKfL7ZcG5NLkGWQGlKc+dSNizM32vs+LdbMUu
KOa7ZuBGXVy3vmRfaVcjiZy/Om+8ekKhyi0MatGYW8dYG/AtOl8FNohdm8lzmSOgnSSD/BJG+7Hw
f1lFyOxBM3D6gsBRmI6pE9Mt+KU0sIn3HXqMJWriYwcWnr/Gzc/Mpm8k2FyU6Mk3sV7fBTjRnS0T
bjpg5Gl6iSNUQi5VU6EshotneXGehHN15ES7elb1vqzcpolnndtO77Onn2NtfiCVLV4hhWcw5iVK
pZBvKi9+X8ZWOEV5robdL+nP9yO67aGQ17YaX6w038rEuQ4+1PDC3ruqf+0YVaAaw7OluA5+IIpt
plxeat3sVJhlefFLPyk0eA2DgFUVFgkjn6hAcF6BsuV5tzz54rKGOs32mG0mrJu/+5sSc9pZVXNy
cwPpUvJsBfwoRUzUU4eGTiU7qvKuajmel1suUxuZZamhFkVd/0s65FwUiHf36fRC8i1eTC4uM75E
tvaVd9yXQoS73uEj8TJoB2py7Eq0rpqH7EM9ksE9/xIxXFglE/hZSev1sEIS5ShPVDeLsy9siFWc
2ctniNSCXX3M0LlmmV+X9bGT7CYaeWXRxJNF1UiFytvuXOxy6K+P4whxSi3jSb7+01v9W+sPD4zD
WDiA7twAk3a4PUoGGMvVIOqo3C73xTJDECxYWPnwDZlP7idNPqqaGdFmslk2F8sCq7U/fbd9WrxE
pB2SJYGo0Z7jZjNCHWOQOL+Eo0DS4Ie7nHqY2SOvlfRejPAp8YdEAK+ChNuJcBB0SsASf4aYLVXB
MlQdSa5VF2TZ0TurWroz4SnQgx5FnV9AAnKPcPDqKYcvSU9YqASKB9TeFELjwVRPPBfJJ1bu9KLq
MbMYNxnoGuUXhA2hZl+q0tIpPZd3OQ6t14G60x0Z+CwWL/1Zzg6hN4nGXrIRPMUIyaDa0f3uNFkE
aLPri0L0KXN1V/bk46rvRdzgvJtLNqlxXV1p/L9zgSV6FPLG5ZNfL8biTJ3jnPqM7fZpE+2XGdCI
6mSZN4+BjuBUp5nnE0R/RkgA1R4b3HIX4z2shnbeqRUmUjN2Xi4fS1ZfsDe/NTS3c+U9Y33gQGCW
gaLeuE3S8G25hypdH3ZkbGJYgTYfFMSAtThMFKNGWeKcseDyd4PLYqR1lQFfuXml+EoZUqwGw9vj
LaHMUHem26cfDI5Ioul/6AYdC219GrcJhdIYG+rNeFlWHHMGlKB0nqbwuftjE0K1Gi2ePb68w5fz
kdNSk6vKbdGw5K1ywNsy/4iy4RJ5E3bLgMgrmhtL7ioAYOvFPylcHqoGCSSrrMnPk4IJZDLJd+W4
Bwqbkca8Wi7WCVTmulXTKVW2sCOLNlPT7hZXoarnIoVCgGB9aZUDcZGN2CZJpQq0XRIhtEU+hVtT
HExJKCSuoG0e+YyNY65adWOx9rmxR+vBCNiXaWIadqRMbIbSOpBX+b0IBpDYszPNScg0Yc1+1LUg
AZNGLZo7CpTA+cALc1BvGSfdm+bBmGNMGilvrdVkl1BSHavltzr14rLbovbPaY4CczWM6ZeaQQ4d
NeTi4Ob58RKoWImy4Lp2E6zBGl4fVaeXjH47fKIzIdngakl3Uj9C2APt9fJ5VRVEhNnh07LByNW1
Obr+deFaJNiseUai/m2DQwETICm1bp3Yxoc30S6l3FdRwTzdDebHUbA4qwj44PdhC9CGlAZ+1aAR
DmJgPC0WbnOVsUPSTPU4pU5Fx0vz1/GxeIRojtD+e4GRmMtiKVZwQl3y3MVHG36rd1T9a6FZ05Ep
R0djaD8zaQUGZHtWrmx4pzkT5NnO090y5tdoTPVNXmdfXQrIk8ppTijRqG13aRzhKs65dlirvGg6
YxgfjygE32FlzK8EnQNEYdDhqELCNiwdfsd8Ws6MRvnS4xhBU4J/coWP5eTX446xOLlpLo0ey/Qf
WzyVzdiBim1cZrk6hKXaYUxajMDXqTYSLBV0u7DrFfmCMRHrHeVwyOr2j8bCQ4AxWat8xTr7RjrK
cNeXx04nAlZ1YJYy3NoEE6AlAy8I2gs1Rv/bieO9utyXM5HoXv65Lt4t+xBHw/WfSlZKlGBLmamF
LlJ++7dbYIFQpEYLHqXr5v4NO01C+ISzUTPwBVngRvaOPupuQRXoyhQfTkx5C+CJY0YNudw/oSkx
cDDmJYAjMxU/ESijd7Uk+1CSY+/GIfHXTVSj4pPPU9WUyLifl2HCMscQzRSgBDKeFjhGnU6obRPA
6MoP1Ccco64X0kOb8iZUkVIhV87Mw4bs52DXXGeLR3eS4MzK3A67xvdEvC55D1hPK9t+CtmAr3Ix
H8aWayDPebBrXq/vSJjpFOYlk8Wt6MiiYk356Q5/Fpe6XyXISzzec3CKW8WGBKp+DnHqum7Po2DG
1+UNRrVWwoCWjogxfLkmb5Gxks8YMuR0Nv2Kx3XUslS4CfWOPVq+Udt3TTJ97Cl3x6F8aTmS1WQl
I2eLq/FQ0RlJD9Ef4uHvpYFu5+bJNLuXfhittcHnkxBns19IaD7rEsHWdujMzTiMpOpUiG8HGgzp
JH+SkpTlVKMEJCrCkkrqqwb1qMvewcF/ArPEB6GBXxhmjbMOyZYhEWcITDpRtbVKhFxD6pwiX5uQ
1FkPmVJ8wAi/q2pgrZMRqdTMiA8bHVymxFNlQPFuc1cynN32PFqCyYGNOjN9g1utbzTP3yySixbA
68qxySeiSFlXHuexP/+RFLZoc3C95JLM5J+t65y9ZRVuDLuGAlRLvt8Y2xvuUIRdibNdxEOhg5aO
OF1OGZ9DyUrTt9E2FxVDo/efcdusu4iXLOsPMn54ViPJVUHO32ontpB3IocFSGXzTYUlvoWlbZcB
Ch81iFLzdYGrRNB/RdE/qecmOY+wnc3uBKEKG7lq4WO2Q1LnNm+C9HfRvS5H6HKe5fFH5NAUmCVa
SuuVdKS9HzEfcHoypsa6vpXsXne0+R8ClrGelQ9h9ad3u8+yYq/uxnxmqUHJFqGqW48SA6aZnBtL
iZM4aBZUCMV4uYLmx/z1Q3V3eeAd3GhY9Qh1zNxhyBPsq/ls9KHCA5ACI9Ev76zSOwnh7zM9+bVA
OTLBCZep0TQeAkDVjCwD3716LRWYb1KBuRznavolgQIsmo5hDm8GN3pDcchwb1wtY86SVc8aP+He
62V0WMBQi9JrIKop4DmwCAfU8i9RaSZukPxB8kRl5Hf+yqqSPwtYyHZ4ongFaSOh+Uqy8J+4SZ8V
wEg9Nsl5w6RR1F9u0dwiovxa1nWo/fZTU77OLnUQ1B2CAZlKRB3jM6UZ6lvUlg2b3VDdfDCnr1g0
j8sCWJds7BjQrCzPu8ACvPeR+xEJx0uwAzTvrf+k2qdxpLwvADKxkmSY10tFsKI6zJTEr7MyAjA8
A4yv+LMMhw1H2YnHnvEU7FQHvFlh87nrDUp40mnQWCu4Th+gk2E/h6mo2wHKp5NXFymL0X5t9w4U
Xp1EtNh57ELUs+rd5+JG18MCMmvLM2PCs9Iq4V44LLXf0rsVAmi+v51ddpqpQwQJvk/8XzXCR4TZ
JoAmJLrRfrTIO4udV93gSEZt+itUktpQr7deY7AipQ4xa/fRpae9ifrytdXdasN6Z+057R1aM4Tw
CiWmurRRIZHw+1krK3pXM98e7OyWIda8U+P1ork2RMX/CFlbRRpb1qhdZ3zZVp5vOvsrtUcchQon
oTobNR2NeALmDTwGc5TYEmnZUn5bKvuskoKQz3SMe/d+6rTbsJiRCpj0Z5Zd3UDr5BjN5ae6IeIM
aZqBr0ZV0YsALmmotEjpfq/u45qGIlM/aKgqgLa7FwenzvKtP7pQQvTmYeF3JTOP68jdoZt36QAN
2H2sW7cO0vAGFjT3si92+YRx2mBltS47jJuGc1XT8bmQX0S7fiqileoZWXw842k5VGl1UUyRIrLP
M0MPhsjUjKPF9tR7Alv6hosQHyYnOccd58olm7Xrwj5M1cv3xHnUBFTnBA9xo2h0kESyvQ+BvGhO
DDE/lymLPnJyhM1MI1o/ExU0YzyNkAFG5ka9hdOckMEZ94+uEvMUhN2zQEEEQ6sF3f0l1Zat+iKh
VI3ncufOiq6nerBl9sSMAiQ4XC8r+22q+al6l91yvs1K90aWrOtm53c2VNhkkOhq2fekmEfS+oLz
/qA+HnJQkl3IepO2mGWAw3XIpyEYMrGzqST1IZ+pVT1i4eOBzhpP/bZBiUZoJY2tqqzU27xUxGqc
vvTXo+SmX2hF6k9P0OFQi1MyLx1gC14B53FymtRBoZ7geI6SFvIeGayIJEqSRiZS5nHwchSKrZ3R
D9M1fOBLfrcbDl5RA8Mne1Pt32dVartqfA/r8p4UQg56PrNZMZzryn1cniQ9Kh9wRxqlPPv9uKQS
4RJ9dwAWZjNgbD+A2cYR1d0mefeuzprl2W+Tp2ciPNqiE7WmnUKxdchxyNmMvn04GCtbi056Cdsw
ysu3tniaTPu6EKRU0euY80eaeycceAo/CEJ+DoLX9k5rwvdSmF/lA8EXVmFvavJalqpiedgIwg79
adohiXR9Vaqq6YVx1wBLWFl9f4zz4YhN6h6J/kszEHaMu/6aD49hxiYZS8S1MgyTRWLM0ZV8LPWt
yC2xVmkFjf1c1NXwM43TdYYBto2z0QjMHxXk//0nHVHzn/+Pr38X5VTjnW7/5cv//N8EItZ1pbz7
NyDi6Dc098/8n0DEP3/p7yBi1/gb+FpP6pbn2K6hmUjd/g4i9rS/WZqLDh+HgKPZloMIMEfpEf7H
/7Hcv+muh17cQWqlmbbOq2h4hKnf0v/meLYGoNfSEVO60v4fkYjVP/KPSkPDNXXTtExqNJcyQFt0
q/8gz6wYC8HIbvQT6WlPbV0Vt7D47ZvCtGl/vV8jJP0bxDbhRqatti0MJXispvDkzfrd8lWnF+5N
lnoPExL3B8zKb+RZDaflK5tp8EroYbZDVfvbQrGNKumhEMI6h3lNc6iT/pLkfnRjwNDupjA7BYlj
Q2woKEiyDuOEnekHs8qrx3Hs3wHTOuwI4C+wHb436tx89uOZy5oothtDuuOxGLJ73utL08LuyaUT
7RzHZznjaaDf6y7zMYCOBzs0mnvLaB2YFfvMCIIH3e76zUSuMubuhskLjIJPxAKHbCSEwAx7bTON
ev5EIxCy9nHZF6nhcBv6PhsikxgljbBNicm99w3xlMX2p2k32sPYW/UpsgUvuvrtFMHwJDNr2M/o
bzcxjA/F3PkA9VSS4449EktDD18ZGKhlIMgwQkJJUhhOU6z1Txl58UHlemesuEQghkmGD5sOio+P
xZdpyjt3Apeg+w39qB6HZ9fq71VRXeOLO+qt6O8Qhe9KjBl/Jr1jMD403pM7IyIwEPP1VGvEWcba
fWH4zmaZQEZ9kmyDqOnPTus8OQwG9wbmERwLen6fF4hn0fCcCYg4FE0EbakZb3LVDnc2StyCP36H
FKAXQX2JGL3NpLHBzWXxZCBtXfPTHTU3cC7YtP1TaAcP7qAlt5lE7O4z52R3u58coyX0hrBhYQJC
E4NtP3gpVkg7jm/DVnyk0xxv29arTvAgqaqqlyBri5Pe0xyGGilnFQHntmSYNvWJexoZn6Dpl8ax
d4Pm4Bo6SAgjWaMr1i+NNw5rjGqoOQC9rMgwQ5sz3PzDAXH5gXz/I9laN//1hrO4z1yOBCgato3C
95/10G7TDalfz/VpANK7RUnnsBbtz2j+ihU93m2jdeGRSIsnovj0I2KBdwuzPxmoMR1uQPn471+P
QYXzl1dkaVDPLdsGH+BxEvzzKxIRodTEkQUnLwiHY5pkuIFsQiPScnjsksw6kmHA2qYCwud2zkem
a+LBL+1TjTK/8sz6lZG9Qyaovm3TzL3gXCBkPvODj8Eazg7LbJ7Uw7vkc2PNFAdX73fpEXxvMa4+
LYgxZDMUqDhg9pgFfDyC5MC0vVj3ShVXFOGtk+KqLJjItR1/MXBAWgXKOskecWArRLqCJWlaWrub
74nque277FBOkwQthSo8L+91UpbREJnRVlNxEnEdjHeWdmzBjf4S/czs1Bdy70Cnqa05vgYd9Ek9
lCfpY4dztb5lPqSbR0t3bhOhB7eOTtdnqA4TEEV7m9X5k0FQz+AF06Nb46njKZwYsXVmR3XjGMK6
zLW/D309xOU7wM7w+k0bl8ZVW7MxIV6YKgTLz/BIBlh8CIEqIiPGJWaF41EXki3w8J0B4NvjJHzW
a4ebO2LPhguNmEwvvMP6zm0sCRMMAiLHYzKszOw9y4hqjoYcJ1jqtZs20z89t0FFls/OPum6V4nt
aUNNkxzjgXC6zEuPbAMDgK8E5IVtiEepmTEPZyfciYLBYoHUNTH7hxxPMck1R15ScWBGWG/JbGYM
1+CDr4bxPELo2bLjjkDuVt0hlvrK0PsvVl44HeNCgCcn2EMPiBvKCI5jAIUYPy5OPVpQVzbNKUzc
TdPbrL1teh/Mhe+w/LU9lgEa7MBx9lbYAW1uZ1ChguV62fFNY3WP1LY4zBrKmsafXtH40m9PMS5g
S0SrdvKIW7S8jOx6Ax8rQprUK71t27CtIinWOhnzdOVnuiez58lyIOTEVtTfsmnF7QrRMmWNe7cs
mlRtLz1XO5DhgTzKs4DHLMY846WvJmiY3B1ID3y5kzVdbN3GxE55LeAZ7VC4ZMvYvnzAcZrs4oHw
GTL0JPMYzyWKPrrHvSdWrftMYphFcDOJSq7pf9oezWHgBWyd9HAP0cVhePokOuGjmJLVraVK5MxL
HhE9hCTo4GkqvL03EmWZm4oV0SGFG8mjKUr6vlYfH13GoRLWP/srFpZTgEfXGvOjULLrsbSfzFG3
7mmAS7Jljo1p/BaVAT1rxoCYRCBVLUmoLs5nYeYqeCvaVnFRnKd6U6K+o6MeL+CaidGC+1rGtSCi
TPO2PnhbOgVz3TtAXHgUwySNWVZI6KSrZupNPNdE87U6brom68BdR/neonidWIOgI2FenOXs9REq
baqxtp8QEMOVEQ16QQJQDByhua5ZG4YBZE1No7d1m+I56KdfsBrqg2UGl7j2YN1W9FxYyh7HKFcE
vPTDE8qfq04ePNgfIIIQiITCWNt2/dLn3nPDIBZe9Jztx5yl/KDeh6K2T1osRsbPqP3TGc8gVLvu
rfZ6HP36pdXgvAidVjnoAHCMJoRV+vQtTqxDN2jRuQiRlYQpyAyWFb9Z5QOJ/Z3NRkHNkG06ynLL
1r+HKONabFjZN+EX9Czs5epmzH3/Ejr1AX5JhKdNbSyjcL2ccWXCvL9G7oI2wTwTptSepjY6pGNF
0a/TjltDjWBriA+MqJySxVettR9lVlSb2gXvPiu/K1LlfTLFYu0pb2is7lzDmm4m0CpbcsQCwq7z
nZ092r4poTfgTp1H+64dcsmUmz+cmRGT6bC4k7K+KeEpHWoCUw993d2hQisfsOSsA2uuz+XEJLRC
3LnlweGwVmj/MMdu7rKuw9LcAclH3uTXunvxtMC7uMR4rcuABa81MIjpze48dZuK18bMMjNvnIqk
LZgo7MfM5NGZxMkqCRFOA0rYIgqPrVdOJMzj1WVSzo7c8a5k6DqHvMx2ZjrLc1UgYYwM9HEiJsUo
N0iYxdLezKHYDKEIQc/Fx8ydtVOeDPZu6uT3MHD/hYiJNpYbaac+N/8wYIwPOBQY3OrMiR0U+zt7
4E9Qlfj0c8DdoIOj0eiCr8RL8gfCsHWkrMU7+MX4pjY7cvqS9pRzmNzVqW2cIjbS0Itb/Uz3cEyt
0T62GlDvpvW2bHbLnRicuyK/Q7oeHxtAt2aGaTw1iOu0SKtsLYtIYjP9JHWU3btDOE03q/zBwLud
Io2CLHWaMwuQAWJuy8PoPg+JDmJzii4N19O+6izQFgrDl2dTsS308m7QwurWRWzKDm347Fo2QFXL
Tbg46ZE8TJBzW+wLukd68RCvbN6xtQarftf4bQPvJOQBYdHNViYmXSG4GS1R2WRf1myf4wqlD131
WcTDw+IhX74ayOCDRFwyLZuRDLU8Yp9SIzzYuBEOlf3/KTuz3biVbNv+y3knQDLYPpwXZd9Jqc6N
XgjbsoPBvgm2X38HcwP37pILNi4KSMjaLovKJCNWrDXnmIvdGVZkv+Auucewj/Ws5RawLJS40aNE
XGmaOxEE0WdcH/gcIDpv9Wg+mCasqxkywGZ2g28ZBMpNPy3CwYljSd9qfm/pvE7NWxWFelMuC6xa
ltpOIi3wZuQeIY/SweqmLyKf47MdRD0tXQvDim2zp7f4N8Gw7eMmXtjUT1oHPzHmlqfUNqyXtkfW
ElI1ZZS01C3Nu5WgkQt8674S1guXk+yLVP0cGeFde889CIIM6I945KnJ+hWWnbdTjl46VpHeDTV0
m3752NXAXGAexk/p0AGZvZOmGjY0l8N7XRuHcqofHJH+Uqao9nE87UzuVccwm0dm3ve0MtkMZuuH
XOy1aVDvRGxvDB4yHsI1FzpupuXNnZJkm/mF8cTW5XgTELHGvJosu3tnbjPkuDTzG+KTDjh0vmJT
bk60LB/nmAjTqkEXGoydsykXQ0ZWwU5yw/FJmUQLWwmLhcgYFxEWTj63bLZ2KMVr69uQRbE4hKW+
5nTsoQ1j/o7LxVq0vHSF+V4mCX/diDmANXI6xRoja5+fko5UnYl/gbDR/tBpvBUokiLWYX6T/ViT
7IuXgnk1IXbnfw6QjfLnJ0aZJM4BfKGNdKgUeCncL91aUQ2uzSJCmwtFYBPF+biP5wiHQGBLYgf1
Q9agzqoGDbqmWnp7FdPefPL0nqCIn1HkhXiyyWrpEc5hEo6dg/LRI49IekPVVV9vd2Uu5XTtlyRX
0yXbuK6uMeNKyJHEOtju+D3mhIQxA1seihh7OxApBkd5IoParz/bnO4WFREC6Nat0IGX1qovPOcb
V8blabq4kpoe0WxK4Eo/2UQYTGRniuHoL0s/U7piI7sKV4KdHspw8DiGVmvC8yL2LVGeykKAzSsq
kLBxudzp8z408u8RCKf7hHsUqc59A+HJJMVCpJTmbe89CUMlm8DITkS5/yCDxjwCdPjpqPI7R1zn
BOjL39OOgkIRBJukwjk3NgnOoXTwtiGd7rdhRiyFg2klmZmxyfEo831v12gU4F7UWbTCFxqJ24Ub
SQx931vnvrO/WxNVjnTClZjoNHcVFiaks5DuVCjWvopgi8SEiiAsYMcNGG2WyIEYLtsZsMfgMXJo
SzoDnd227aOz+7bMH++HwnoSNCIM+vEMygq5JSrhkJGd+8kt1biKCrgpc+OLh3F8s3W2EY8lQ7f9
hAR3R+TTPQJwF6r/HsUf2ahWXm/RyAKJGSJx/EG72bwH3YUYM6w9siBZ2+1uPigml4BBATqSNP+c
avtZByDKu3qZ9A3+WfBmbTjgkzuYSDQzCbmreIWtXes4v/hUQFJXqbXOl4a5bA7OjC4Fw764s9u2
PLhx/tjVyadIlR7jb41HyFuegiVzyLFYAMK8/h6h3D+7HQPi1vGJO02me73vGb9fsoHxO9IYsTcJ
PoFuYV9KqIwnLuxbBMn30Y3sHJUVoLfcds2LSc0Np5XaWjpXXSJSUm0Tb9yax1vkyvlElfsM+rf3
7eYwFvqeGiA9B9A2+YsPkyWgO+IPuhLDd2f5CIgqRZspLhLCQgg6Po0ZtL6mOg0uKmPS7E9u7bgX
K3UBZC7VXGFHPinv8pJFvrl1PU4ORkPzQFO7b3JToA6a2vBspgzkk8A63V7AETYYCR6i2DKBHNnz
poOoGfiluYfR6u2wPb2nNk/S0PMjbGorTEPG01B0xEc3Lf6Lpe2GU53GF01hagWaN2Hjg2RtrAMZ
g/2pKZ0Ayn5ask558UmNiTrdvqqtfB2BIz+GjoZGVAJOiYOyBivLjSUs60EpM3miP0m+aZdzQmMh
gHkH2wm9dLH2x+6biJL0yrOSQmeIG8TfHB4rO9360q4e6nSIzhEIGvuut0ZqUTx9J0r99FQEbHZN
AIfQMufoiOAixFaFl5gSPfmBVsth+FnkTzRAiXucOmtja0PiyVmpOve3ThF9jToNJDBenqwCJJzT
gVBl+q82vV+PZNbbxsuQFp+pdLsdot0IPVF9KLklVxlOxU1dqenByucGRFKkwC5iG0rpPUiGXk+w
x4h3EEuEBYomxMLWKYCt8zAsTS9jFPf9SJMcVIrcqU6qF4kH/1horsVQZvzCKj0TQCHfAcQo/9ms
ff85rqGxkhbrHeLJhXbja3vHNp48lmCnFI6yk1lmnFQa1sYpIUzBqt/KWZBJ6bo07L2+3Bmkwl67
IHruObFvhRvie4o7A5pIaRxQSxxuvzRqlm0pUXFPjX0RYP4ut3tFWxb4vfxxoBa+VlU2392akBUT
zdNMK2PtRPZ75PWwbKwgw8HVPxC/OgEdx2VIs2ROWxBwY3OnsEhRL/vJmmYgZXDLpK5+nf1mPjd0
Ay6N4T1FPlVajdbIKQ2TqUPonOuL1j+TOUa6P7AsMffQNPdsNt4mT3YNpRcsPeWfSjciVzw8dG4o
L0z/0Czl6dm3k3GVBkhORuiHTOw0BDHJr2QRLczYmE+qDdqXgoJij/ZY79tmvvf8Vq+wYg6XfO4i
AmRqdW+0c0tSkxguwkyqtUnqzbqYh9y5UwqHTR894QAPzqnjEPbBgs5uu1jwZutnkYfVqR0yHFKK
Y1KGtHoXodIokhDD2agj2q5TfAe82IcszItT2no3D8Oz29v+qV+k3Vh+u/2tAMGNeZxlA924Ha2j
sBA0zLN1IA1VwiYyCT5i/L6jShF5YmETHX5WYfE0+vVpgKyMBqX8Rup2SfVQSWJPcQaFoIdWqdy3
ND0Y6ojgQJZFvjeTEZrx3KutI2BORcl916btpxAoXlOZF+K0w9civ9he3ENOSOR9XljWxTXU1kTp
uGfLsMHtsoLWaRtckWAm1LvBY+eH8zr05/Qczkg5AiVOdVM9NLFbnsa6/SIqhp5BOEDdQ50TjdI5
YDs+Om75EuVotpaDZNnmnBu7/IsOaOjcEkyMvNwHjiaqNeXXbxdCeOmV3wiI/lnGQbMN288G47jZ
8/yDEOoSSRPgZEC5k2fjTNqpN+/mEpnalHWYv8ojHIBww4cMUHrsDxUQznNp9I8QB9XFlcWXWBkD
lWcI75IjXk643FJKj0Xv8h7jOqar0XgR8abVfCxOrTvQU0g4qzu1Tb+JIHc3X0RzDu3sjlHNloWm
RZFm83g5Wp4chQgWimu94xxnbwMCsdaIpDYdlfJr0kDZsTziAkphYj9CAN9WRUuHBhr97fOndCP2
18Dc4znVZzK2i11gzxyFsj7ZWl5D3Sw+QW3VD1Oe3fd0Qc8h6Cpm+/Z5zhgvMAl1NlXWistUBFu8
VHAVw8LhUEEjs0nBXbZWW52Rx6xS9sqHeNoMKQID3kfU6Y05XtuCB91oqh1hiXrNpPvXYHv1pWVl
arsACASdzl0vDbmOzcE95mOBpZNkXXpJyJMHFsIGMBwlAca7pmjWhktAHBAfDyIRjcpKiRdyE0i3
I9dmnRio1mQH0VIGsJnseMcxYUAtndOpS5NmryYubiK5Br3XsY0K3gVJF5NKRx1xX4KxGHrxJUjN
+R6H6ROesYZ+nvzkxug+MkQbd8Kgu6dLRJBOG72nSQ+Fj2ZRZebNHqMu4Y5uPcLZpM0FLDhDm5X4
7Lse7SXQi/kvv7BqIMjSeIZss/Vw3vzTTIHb9IWxx1M1pv1m7rN+n8OfS0j/IJC6SI75Jy+mG45i
b7gTDaWV45XvolHHabJ7FNGcLgoDabFba1SEcbUPZ5PTgF+YZChECSWWdZ2AzKy9HL8+1cwuG2FL
+R5tG8+hv0P/vdvkNZwH/GvFxvDe0gGXb1uy7gxEQTyifNrKyj1SeTlbbKw9npt8II+RVlBCwNMG
ly8itW+x7oe3ULsvJSvHDPjrMYku6AGKR7J41tgVMXFhu+OYaVVfA3sgbCwsBrCollr3PYpWZb/o
ygoP0tHqNHYtVOIBFC336ZeRdpaiC3rr3Avua9+p63uh1VPrcdAO5/xaao65YWnDkFdR+AmnzX2T
zpwdoooFtBmMU1cifrh1JDrBGo7N2MQMOKP1yCBMDMy/mIknqvX2vpkscN2RjvdczcQBhWrfOwLP
NcHKRIhyqCQ86RnvGvLhGpaojFC+eqKLn9sJxdMwYPNyrQpv0fLiKv9CeIne3YqW2B4fsW4Z2zDz
5cnm1kFLM/d0jXROqk6bcN1BfUoqtVl6AiVKJC89uPzRCO38TA5Jjo7P+OSVsPB1E4NPCgfzvqzD
LSDaeq+19ZhamH5a8SswtAAU178J2QR0MxxOT7U/bwYNVSZrpX+iTXqNBoe0BKzk59aG9DFV8jgn
3ptpyHpXllVC92CMHttBfWb//04CR/iMWAC3ga79tUNFSfIS1lG6NtkLmT+YexJM/mQu0z4K7V3F
3BRTDBfa+L34HM/6RwoLliQ7TLh24kmCX/JxN6bdgK2rgIraYTrTVss+7uUbpyFYIBnL/GU282Nt
B/lBG4uBcuyY/0aMWJE3uq+UQPsercNm6HvkTpkZXZKuoT9jK+BUkPG7MJhf2sUtloSMDUK/x0Tt
B1ed5G8NOFOwmfZL7by3gemtfemb1zmpz+Ggsm1tq3ybAhVaOQNdMDHrV88toq1oKpod1iBOll2+
mgG3cyhmJpodahI5zl8yBDIb4X4RxDGypQ4V49ocZd8AgTWfKFDCPt/lDAOPJhj9hL6msM21V2rG
kUxpz3PoXKXHW43zc/w81NEvwiA4DtJ1Owc9zDOW0i9FZT/JhN5NWlQ43wY2Fj4iY6cq1V6RVVKi
uGeeDuuSKIPYx0ijsimoameFXIQ4+pVExPg0ynCJYDTlFok0RoNxwq2ZxF8MPcmd39dkgWcZqNOW
YIo+8yGlL6tkqKkwvQJB1BjV1deK6KhTGBEnc/uv7JnMRc0Vbczi7BklwiKGj6tq5jzhLCZ0MT10
OYe0pCt3tTtdow7UkTRi+9ITRJp403DlOQTryryDsZi5cgK3e43ib1jziDG3IucQBTRNOBM1a0ZY
1cVxJ/rUIbU8eFm0XVGbfHbL9ymWCbO2kiY4XlHWiDo+SVJd2fvz8TQi1yqNOnjk+EYTlhHg3Ezd
xstn51J4GixblAC3TQgtJRTNX48NknzEz4xsJhauOaEgqZv2YchzcTatX7hQ/xlrpwkVfph2L5FW
zXMwfDY9++p1itEmy8h6UsGPPtN0vxUe47gR+nn08OrSzLka0/w+dIV+kqQ+6CBcu04N83i+UTSS
XyML1bqpxbfCNl886YUogMJ0ux4d8KxTaCBIlpNc6VE8OK0im4/EepXIh8Ttnh0b7Q6Hj03fYSsJ
uc09z3iPZOusY8NKGQlzlKhdzuRGe9GcbXkv261FZLtJ7sjY8vjEpnXifINVzACbWeKhC4q83QEm
b6L+0U8TjQQAitHU5++WaUlmD6tllOJZM6jiIhjXVm6+aYPSnOF7sBqTiYde9YwPjCynJ96RVrQt
Fbm8RqXgjjAj3zog7So3vPOG+mzmaXSJYy+83L4Cc3ZO0SAdtDeCzhOZ6PfoO74MEnk51j2Y7ouw
s44lo31ebl/dXgwCRo69beyLsZH3sshj9OHxey1Eip4xq+N7IlQP8E8nBCrL97rle0OLxFQ77BNM
WxOMW561wddWmXeLAPb+9mLaqMk69Dj/fC+aJ2vbaCYkvjMm96YMkntK//kgZX5NxyK5/3/fv31F
FA0h732D9NffmsqgnULcTHIk1eiMt5gTGiEIbOQssbU/LTVkutIgLIjbI6CNf99fyb7L9oKG8Lom
W4MeS2oew9B5IxaGp8eC5GSa2b430oWoQRCqPdfNxgopfvFXzhsjKK0NuMvhOaU1eYaMASoyfPK8
WSKbVsneZkWINP0+evHXnHd2ZbAItkF2rwo6ZCLy3gZOXoDv1GtpVr+KQX0SQ7zn5H+kn6wZSkwc
nmtaOXoSu0Yo2u+Nc7KIrwc4DNm61Ee/zBlPD+9F8dXz+m8Ww79ONtZ+IF/WIjE18z9nlstYjYDI
RnrncKJZzNmOqs3r4CEV8qlljpq6iPNlCKJ9pnN2hwq99QkfKz10GkbY38WE+Zap+a0YQ7wxb531
3WdexEnKOZbDCDOixm5p9TLfhEmKGA9jitN7gNu6DM5n4uboTGxSSInkdcrxwWkwJTve19nKCFkP
coD/OZKKwH8koYsRb9XcuzNxEDDXSQNrTHprTpQzjsbbH0VVTLFKJzp2u8eIljhmU2J14qy7N/BT
j/Fn4VY+uhXqg4Si0dAOfTydnfGPNYuG4WuBqphM0JZlFzr/TL6rIkI3aPk3zWw5Fbb71MAiV5Tf
s97Fwe+Kct3POJWMyFsl/obrcNfCSoGjT9cx/A5kMQevTErpVOLhCi3PWg1hSttmy9SKejhHLmp3
EIaY53HIEe/zANlpcBagkPscVv5azeodS7LnL89FY8aAU8kccCr/x6xqBxBEmu3iYHjKqvQeftEj
s2MygjQWGzMd663XRCdb+DwFksOZE0wr5DfTpq7dl4AxUehrWjwxcSZ+7P4M0/e085matpgeVSsK
mBGVArzh7clwn9YiKnaYjPVqGtpyA/v+yN9+Hvq6BYhRn+wEqEJbtA3nLuc5tnH3Y4A2NxVyc/bo
Jcyv+WyX6W50BwXIqP7p+iasTHtrp/iNiQA5sMLTjI+3dlHwCcBM2eRz/WQ3oKDz2d0GAIB3wvAf
Q39goiD9iv7v4p0BFsg5890axbVr6D5C3FyLItYb09UIr9RPHy9S0KpuzbASEOaYEI/ayrWOwGpG
frOz3eKhpcEjvNFjSp8HW52abwwlv/K+qupBjAY3uMdNVeqAcl4zoO+MDVNr9piSNkrVYtaQpHCW
Bp9PhCSCWBtkttD/Dogv95w5QSxJlyFMRdMeYhnMFwhLRplthym5tkvGMQ4eC3NTGK7poLHh2OVA
GmjbPHs2ZXPbb0k11JtekbljOu26QLm8nnOESRnb4SAbBvRIt6uRrUL69Vk2inBuXMapTbPJzFZ5
7VlrNHUbhbxpkwSQ7Iz0sQwShwzTbF7NBuGoirHO1BkOCyFGc6+gvxVa4p5xKPZza8Y574FhHkLz
u87AhMB3AfjSwGeLTJC11fuUlGKVVzTtZ2jxCFdfS9AfWU4vpbEaCckyee6smryJLbbDH7nMmK5M
31A2fUtZ0e58cEp3MYKarG287RCZb/VEy4cOBiY28akbgFf7L3ln6e1cbIl7h+Dn60uZM6qNPBpx
zkTYEoZjko7pFA2uPiivx59GEW8GJDqDym6QvKwGHQe8Pe0zaGcMJgVKSpB5R1fxoXqmt3Xa9MDB
7nOSpN+teCjvXBbjopk2oRriHfi9l2k84bD8arMSrTXjqG0wOk8m7fo4oLnsBJx8VfoF+km8kRVE
11J+6njqSE1C2U0OADD4+Y1Inp9+31bQEk4RcUKyar7mHkSjWfSMGuZz2Qhap7FNM6KBGp1rKMtG
f7VagA+JEamLyWeRR4leZ3hvOHyUZ/ql76gD3mTZDwdPB7/6OfxJtB9hGZmBfjgw7/4sT1uUrv+p
T3V8X/A/K/QBZYfBB+xgXeYC/XOFCY7ICjUFnyuv0is0o+AqBwTKtkCSjj8Q00MXbdJsBO1jXFIO
+usOM8HGSVGDQweKd5Lq6C8X5/+Xi3NddL0eIl/fCT9AXZ1ojv2YWcIxaQNxaFq0HV6ocLXGzoYW
Pf38LLyEAowFHa0M5ys0/FmtII7Oa8OiLhvmiCNKbp1Rv5s7e3r6ywV+AGnaAe8e0FmPvpXNUmh+
kPb1cel1bSijo8Mxj7iAhmqCnMN0Vsau5sIxIQzjHbAYRH4Lvwa8EVDS8v7Pl/Gbxpir8E3T4nO0
RBA6Hz5Dy8GwLZEeHlHTMKSYU/KtMDPm7lvpUXRmy4dZxYhJSlKY/vyjl3/6HxHm4f1//8flDQiw
6/DJBMK0EEt/UFvWMvQr1MHeUSwj6ZZxYaJUsHEHxPfz8htL1P4oZPDI/vkH28tn/+EnWy7rJ3eu
6TluYPLf/yWstohoLfEXuIygVP2A7OuoBwN4FwEIWqrdNMA7strxpZiDX8S/NoBBrtOt2lsCTBdE
bT5mOOjCnv5bMWJAn7tTljT9xXXLb7lHEY/W4W/yVOH+ftnCDMzAt4XDLfNRnjrltHxCKuOj6Br6
K8Z8HBYFQcnQYZ0Kp78Ka8WkoNkj0HNmUUMKn7MzAlziqusef0LL2RmQvUyZuRuETTRdO+1Tu3ms
dKVPnVnBjUa/5wtjx9wYEfn8ng9BtxvahIEDo4m7HMHFubJjtHK+t6IVnaCewMXOaBqvn229/PmT
+v3uDLCtcZeYvm8zZPzwQZWFU5u802RB0jcGqAJyyBT1huz4L62gElQNDWDLTz43Xmpu//yzf1/d
+Nm+BePXY/b5G1Q1i+wB9XvrHS0TQ/s8tltEmgSOEJ7pL23TP/+035crcLqhFbiuF4YsWx+eQ08L
u0Yt6R2VbfwcyuoV+grhHnT3Uyv/NVbRzz//PHtZXj48A27oCFMESIuxLHx4a9M6r+l8lO4SPOMD
P0pWlMQ7qyXwocRk9s+IQGHBXknjqaqaApmXYLctA5qAy3i0bnyHNIzq6SYazSui7wrBqWqIyIF0
McqwYM1aug+yhXtu0Mn9y2/w+wIaeO6yiHISE3z14S0rVB9N+G0dgkuJlKRnUeyStrlaXSCPox+O
e8syvggGYV7I5SKo6iCNjPTYFjniEKAQqYpdG8Hwy5wpZJzhXSArfbJVJV/m4jVy6/kvpPH/cjuH
dshol7ed/f7je04QhsJ36tpHWg00+IlDZraDQwsF4MGKShz4i9GBVrjMzdOf360bxPzD582d7HuC
BrTvEHbyn2ueT/OWn53bxxvOrS7m6c4KUO70TXqyBNN80kemi6UDrOaJZta1aGrhTYx3aPz6v9zt
1nJ3/XY1bACWY7qe54oPV0MgcSHi0LOO0A1Yrxb10Lxofq7cf/Furl45lfPAUR8avlH+5cn+yEtm
5wlx6bgI6nwGNr8vK8y6ArOIzWNlml/pCcITiMX0xQ12ucieZsUIWri4r3IQf3hOE+A5mWRIEntv
vrL3UWZY3xvL389d6T704kjnfqWsplo3M2oG6SXEgTC4fBgd6zovpCxSZ48y7KxT2tf90XVnIj56
c6fdwrvTMSO3Ck3tvVQS99zc3mEYcbcEe7P7TV64UWUWrhMnf+qF3nd1WJwYSixLgzsB54lYweAw
oZq1JhnD37CRfrWU6WFjsZdZxVtiyid7DtptEjIoJEt+L/Uq4EZZK1+SrprY3m4YMRzKyjhbop/e
xkHsjQRVkpGnT2Q/DXhUsVD3w8xcLGTY2XKiSjoTm3zQByCTsmct02vXxhans8L6y+3yXzbs0MQI
ZYdsexwgbovZvzbsQnF6nAjcPcrBCU5z6kJEy78ncRs8EjB1AtB9atIJzUBicZBpXRIekuKFKAH3
YM4Nw2VasLJGV2x32Y4kT/oEaBkZliyMoNp9dbEg3+FQsP9y4e7vT3xo+qyylMch0QK3O/FfF04+
FLIVasDjTSbqojGZjelXJ6X7Pc+bt8CYjlB+/Es6k8JL5CQz6aK7ErwMTqdiO0VCQ0QSgzyUD+co
Uyu6zwL1YDOuGHaKQypJq/KST5Jp1aZnyrdzogbLUcWsoWWsZYVfBMlLJBYauXMSGZN8D5n6EZzq
9VZZac79Z+gbBeGDVTjam8xW9JCZLZ+cXDyOQJXXWfOjiRA9k3KumBSyZO5rOnjNMIVb4y0QFaaU
HH/sDcs0U90L3uGHPBrzuwY32L7U6Lxce/j6lyXtd7sOCbQu7jgWVB5i+8MWZtZtPPcBW1gW7EOa
Pfetr+sNcjb8RWEm7qTOJxpxjATT0imPWQ1HYowRRaRhJXdN+pfV3fptS/UE775jYSHyAnhwH66n
Vi2Dy2aaj3y8w8EnBTTw/c1Yms29cugk6MdUkzrrV+geR7PaxjNK9cJn8Kbisj13yor/Uun+vupz
SQHWQfzbIbvlxwIqmG002TQPj3asBDJT744ePQND5g1pbNGeAV/MlNOciNNyJji8epWbvX0Sli/+
Epxg/VbvL9eC1tgyxVK8uh/W/Bx3TtXCxji60sIXiDvh0Op6pxgDAuTgQ4tsG+krc8+19gxr7Xdc
mzFUDzLNirupzq/M9SP+P52zrjntcphUyYlsjre/3Fe/704eBcVyKMHcxAHh49EsE7EavcofjkYD
VxzvpHnIpXlGHYsxnrHjngbswBLTRg9RFO6NcFeXPNqhyuOzoZ7EDPRl8N3XWDbNgUCEDvJQkJ9B
9F/i7YjQ96mqx3zFcnevQw0/2PZyQpZtDEcDsSsdy3CZttV6ctJmM5fh16iAdDMj/ywnEW0NU+fo
rKoiXMcFgnA3cWguLsLquI7ybR+4KAu9didQ6jut7x7cWhAPORGHre0aZhNmoZMb09pGmbZ1usDf
dS0Bpr3lF7jsWVY6qtTtXBZq3ZGS8MAzXdCVHI70RiPkjRieS8ctTqNgLHx7qfSkt6B9nd3tAFIy
0EP9KvR5xi2JO6TwHmbgqet+k3e+/WpNlPNJKl9zu/pKRi6Te5VtDEdbBxycvxoTPUgvZpBGRXOR
satXXteFD7dFNKFpeDKD/nmqu6/E0OGNMDYDSquzsoyn1oaZLeEH574jL7L6zMA/wXMAmcZrpv3t
JK2i5tdYoGBPwp53g51gRZIqKOBMscfl0b513PEvNcfvN79rcdLHbxy6AuLQctr410agChwyqLna
o0qhf6fN6lZDVwNoeyG2Rs0AYZj+/59+1+Kxd3yHIYUvPtabWpq27keQouSx6y1ImkvW9eEJOFYG
B8IjVTAQO61JXF5UWTlmnn/0Cm7nBec/P1T2hwOOQ5nuBzY7IWYw1/ztmSqwflh14zqMpo2X2ge0
yEPEFuzSsEX2u8O+4Ry8OLpA1ZuAgyV3s8+d6JZ++ClJjW3cDIzKguFCQPR3ChEaxzYR7wgdR8Jy
72XIKH+OHwXjPzDxiqC9stm6KRF042j/baUnX+A/C1iH38UTnif4XWyAC+6yN/3r83QyJpUOou1j
PNYkhxmxdZxz1zzmbUJf+/ZnLItQvZeXtMiW5FB1GGA7HhONE/ru9mUQIXmCJZdn20kYn8YxnY+3
F0UVj8SdDO6scde3b4Hqp3lI6wIwg56PNvSQugZxLhDCMQSpBUgnDBQP3XRo6plhSkKktXITI7+L
q/H/fmmiTAFAxtQDSOcxiYNp43rtrzycjKMq55H9nZTCJm+JG4KDDhw+6pEtZSKH5pnuE2gpxz5x
omOGXDsKKn7tMSDbYPlywizEQOJYLC+3r8JWcaA0C5NX3MkUq8J8LFyNWaZJnnXk4JaOarnnLJrt
R8/Z2YGJzGaMn+uOTYtVDMVc/ZLrHKExhAlGVjMUwNc4l+7Or7GzMUtAL2546s5uYoIjUf//Y79C
L4jlTnaQBvEDdRNjGcL96quhvlm6OUYir+9nB6KbbtS4FUvMtNmWcp+TSr8a0ZLYDDeeEqu3Xoq4
W7doWTZjlDIqyBiwWpPTnEI8QcBN+OOUB8HZz8Wa3nO0rUiAvpVn01BdnURClpNpADBPx3uNUex2
lczALwWz90On4HybPqQrndow5FPuBo4vTOaRCK29zNBnQ5TdOUH8xOGiQnJvO0S1aXpNuuivUVSb
L4k0wx2oQiQ3YfSM538FCZzfyKgF+1JbGevYv6n9nIssZPZQJwhmyxQFljd43uFm12HbMu4AUafg
OnrEFJqwwmnCLo9bi4RNmpRjESNeFUaxi8eG80LLcTp0Zblt2x94Z/daDNYLsY3iDvgeUeWalvxU
ugDTCmtRO7lnN0V5JvFR7DQi1x3OLetOac5PYU3UURp5LwjGYEKirtmVOX7ItCuxWyqD+Y/8RI/o
AasVbSjYs0EWWwc7d/aSwz4adVCkEGaPkyLmXd2lRW19KXL3k1PkXwIYU+u4i5fE3dw72F2zNXpS
m4S0sPLJ8uARuUnYLK6+prc/I5yldi4yZzM08IHbeDPwQ5OuGa9c5p32sMf/06E0U2SHQfNU1qjU
MZI93Yyp0yLLHevwxUbfxRCGXqZL6Xcuxu6htOZuVRhJsQkG5FV9pj6jhK1h0XEb3dzFEQrbK3hq
jC/KUz+a+JspZ28XEgWwIwVvcXtlBHMncYmtleM6LgPu19l+nFHGvAxoxO9SlcWIk/hjVncXjDwW
q63poRuhu+B3A6KWWIxXciIYgvRJu81VkOzb2jyHrlHsRY/vOckwL44Y/jYObBlc2JF4Qi/Aj5+b
Z6ik/tp0zU1igGxyFjxZws67CohKDMuDM3nVM2QGuaqaumN44pDqNDNhLbJFf4T1dq158k0spwgI
sr0jyxDREIze1pkkYlsTCWQTn2mWxAcnYRVqTR4I2EnGthFpuyZjzFz3DLAung0pl7ySUzgEbPg+
E2ogWCj0cBacht2U/qxSpKJo+6qzqdSiTMFwkiGsPIfFIycVfabVm21oQIar2k/ENijJdsiMUh6C
nkin1JP1C3XtqgwK55GKCctK2F4K3Vn3oTASPBFPGHcgNTUda0zbztm61yENFWccTvz+8dEr7JUy
g/GauMV0RUEVcwfMd/3g11sw3MHVkK31UPEw1RxnVxIx5lHhg18auMOxr41zAl0ykgzJOvNLSW6h
RD/wQhBXxE45TWtdyQcExMFzmv5gY2DC2v4f7s6kt3Em69J/pdF7vuA8AN0biRQ1WZbHHDaEc+I8
BoNB8tf3Q7+o+qpq0cC37EYCgu1MW06JjIh77znPsfzzWFP1UEn2qYltEzGvHY+YLKZkQgh1D2ZD
vNKWNw56vxCrnTXVea7SC7lJS0nAvOzHj2pphjgnPHifdqUkZXpKLm3rPwt9dnhJPzKZngJ8Mucy
QAS3IH4/5Iy1ITuSIeoMU/1Wl29SWIAyzfSSoyY/TlN3ZspYXDSHLW4IHADlTYeu0bM5VhK9Mz9r
ZQrdDf2H0ZJTOOreYR70IU7K4sluaPWNHTd+2zV2qOl40iQK81NeN/opXeo3tnwWKjSqvNo6jb5A
SAxJ6Nv2nIkJ7svAi1UMg+NUQlhNQfFt09SiQ0Vk++LSIZ3Od5Lgx77jbtadW1BYf0ripBcrYx5r
MqVJnNmJclRTTcq8G+Fse1lqjst9ErqN/Z1wOhPYsGMeRt/h3FyVj6jueRuKTg8FpAcmwArnlxan
FUYB3GLrjZEkjTZ9DUIDN/Ehw7Yc4YoBT7X2eCUCo7wM+oMpdetG2YJWDT7NoxpIcUiQtaJNMq3I
p2cfz2TjtJ7pXxHQyah12gwYZa3HvK7g6ivAqT1J2Y7V4znffjRD4XxvbLQWpDskpHjzi2IVikil
RZHbDi+9mRJglcoZ8cTddiznpWeprD3R3NelJZN1GtV+3UK9hqnE4pNIEJeJbkS8kkVEHCteykVs
lpH8OuYKVd46Fx968O6WNzuX3jcX3oZw+gq/Fiy0YlbTCyq1/af2ty1zxiyZ81F7LqrCgrSoQBvB
j2v2Q93YC3FXw52SEjZWf/SnYD0ZemhzlKIwmn8h58B9WIsnz4NkpbeGc7Sld6vK9GbS4340xfJt
sbskrNLqago9OJoDCUWrhdQW1Hexl6kyYo5okcxX9ygwT8Cg13N6cVQdGRGWRLIQrCamjKrZPdVl
b4Rtb798jmXkaJUnF/AVv3fz3dryqsbJvY5Nf7E3sfWcotupymtb2MPJLCXj5CTFaD2NYPsDYn4s
ngW4IcnVTRvnaWZcncm9AP/+1Y9FcEuQBVk0eOJxHe79DGUVxjkg/mSV59xIwmy9NPBib+jLkBTb
nXZi8gzkRR+CiAx5PQfSQCsIgsBSPLeBnz042CeguvvXfnBDf7XgXCXq49NZPkLl9EkbAF4prr0P
n9YJIMgE47j/HIaQxKTt5ATSC3gyEOexiOacHlFLIzpino+mVVensiBny6+Np47uSCF/6s6hR4xg
D0lwytGU7LKkI1JMx3BvN1jv3Q7ru9osjDhE8QkPFoO67AfS4vnYjdYdRWsTLsXQIQKQyZkiD508
1ui90fvDNcGeGeem85EnlvXgrGIzKhUnU6++JrOyD8xDgSbXmBc8vD653owXeJkvQdXtS7vQzsmG
5yIYekvBVC+kGekXaaegVe1lPy52Q7OY+HpsvzBG22d6e6/1YuqXakWvokiFqPLKYbw9TdHiWdkN
OclBrdibAZR4V0OOGE/URNIvTp4IU0Z1pi1YUzA7RMLl7yzjw1nRPHpc2Ywt5K0ny89YQMaSsAEn
eKR14uYIKHMmgggsGfv1YvpO9697cp8+ASdp6c33z3MooulDFVjZlfO+xTKOpJsQvSHSuPNh162Q
8L0UTaHk4lzt0LZHeULkIcLU8qcnLVAnHV/zAwR1gRLegTIEgy5uMu+x0O0h1mrCtJMV4R3MAoQq
Iv/hTeV6mkl9RvlQPw9GyYZGFqCe2l0MVDlguS8QnzgKM3ienIK5756bFVCCobnbzpkSxspzzVP5
ZbLES1/P766hkme6ReihutJ8nDBZ0x4CMLMUBKMUpV8fRUnVgrcJa960XuB/ro8bB2431Er7vljV
I04k6WrenyQr+N8O+gf1MMHn5kjkCdPRfqULOpbGaSgbzjc210a1mapwgIkO0xEcTHW18Ice3d7/
AR3AxDl26UemZGuy1OeyBeRqO4GFcQO6098iYAGcAPEo41TMRTu3X9QZjs9b75hRFnTNE2rs9pRn
PrnQmXzyrdr7UNxgwYotSFaiIf/J1p87mLQDq8kpT33sx7MsMKgTp7oZ/LqZQODC/ur2GufBRiBJ
7kRnhCOStbPo+vyU1cs97df2YNtr8tXNUNvMJLxBBb2nk809Vwjr5q3sygPS7yXPzHti2Y+BM+MB
UVZ1XfBSB3kVvPoWHkfkfQ+yty+dWoYnR3TiaZpQRE6ATPdb/fB53So04Xs1wHAREuWv9Kz5eSbt
/VZIK3hn9wkiZ0EPj9HnsHQk7E3oY4mEk0MYqOW0atR5VNjvdqDsi1brGCx1s4l5Z77MQ0NCYsNq
mxT6vgN2fAJenT5tSJluQBy/lLMNoMmaX+oRaIEqp6NbYeymbei/VP63ZHUAoBjBiwK/8jdXhNt6
2PK62da3cYE0sT1xtWFebBPGiA3gFmHDs97SW2icoblq5lOtE8HgDzaImmmawQFMUSs5D1S9BeCi
Ktc4qBR0AzCfV7aaBT6EiQCpa/7QyggipirmXgy13GvmvJx0A1dEAq30UCDSe7Ba64CYp7zUDJtO
ozdezTnrz8SUhb4z3PlxiH+LBQlzWXbxGCDVmPVRi4eFvLA20V+Iyi0uCw3pz/bWKrKfzcQMN8D5
uqtlUlyxWLM0w91kBP+qmuU2aLi6bE5wSyMKHI8ORlGRDUcyXL8ERqxVutiPG8tIFM57nuPB6Ql0
jJLN1YRVXzx2/SRiaLr4rAz/wkIyxfir/YNJ8yvMpfiAGGqBJJtWpgkod6C5bmtYQ44LAFlCgagM
XDJgKt+8MSybv1XAi4vlUFeVy9F2jtxEIW9Pu4Z6qxE3NY7l2RiTcz1W7cXvAfOOvRZX6Yyjw2YK
1lrMwz4RSSP62QjZVgYrmzwnWlA3mDiHxhHDk1VwkEyK4ceSBWQpJOiy/HwCj0xIRGkyd3HzuQoB
pIyXKR2tc507NMxaR545DudXpyaBbk0f5j4jOWAiy3FgVIIEHMyJy5DVyXgNG1RUe/oW2M1mdZLe
4B7zZL6lCC6Ps2n+8YbFeah1//pJ2RQ2npR+KdQxQ5YZ6pr13UZxHLlUFBRN07qfeP2O3vCufJYG
02Jbl0o9f4KgOBvp3PhESkJm+8RMIDU3bgnJiFOfDQ+aI197VIt7MQ511PkAj8s+l9GUGtUDLeRE
tfNVOfPZp4Y4dyDAJMq6CMVvCVXLHS6kbz0ayhfP1OdcnptBts5v8NTPfhnYj/hyL60Eb0w7Jr3T
vw+nIugjL031cPSQVS5a1l+HvpP7augfjU4uX+QBTfmOyN7hUSBEt3GtedMqbp50LsQm8s6Dh4Cu
2n5XA//w03pIrhMJ3bJ5LLEKhUaK+pL8QeY9/vjeS+t1woaMzYiQCYe80iIBEwaDaM/K/6PWMjxo
ldk/KJ7zFCjnXWsD4u6Bndh+FWOr5ZhLUyMm6QQDTVU89IQaflaZQ7P83SitOtc6NZ5xEAaj19Vh
79K3rmUwVbfezDjwyuolsX4bwLiwh/cLxyrnqPet+cVPPqAo/khnPDO2p5IoMwlBrAzK/tm0/Aib
pREmYkwPONuOKe6YcrVEZE+wY7Ige8A5+MuWHOQ8GgM71+gJUR1xBCGYxq1mvpYWLTHDkO6vde82
37XVIiULoPpa+8ZrUBFPlLrfrMmZHs28Og26V12Kvn5OBwov27LhviTzk1ps+OieVhLq7foA6Tv/
lI/mRch0iYSynI/JyJ1IW5yTWzbWI7XolUu+dcV8Qg9ghp8Z2Z8nuJbV1ciZXuSojvkvBQjagDB6
U4OmZEzjVff+ZAb9KFyZGL0lsgC1cK8KFKuZR/3aKpadQFhfBdf6LkuX8WSt04yzSmuiQF8ilon8
kI/qYi6MQCejv/0NgtwEZMCf5rAgQwyDA12JubCrENa+dUgWrs1JojNuWuwsJc3KungJ3M1eKRAO
ovaN/d7WQvRv3R7APkl+eeJimCkecI0R25CsDegdLELrOv/2XOB8q14EdAQJGcQruC3o4ldHztsR
lgjW82n9ocVweXD8BDdlSnV2lan2s5VN4Se+C6oA7KQZ2X5qjt1ZmTRrP0WTDIrLs0vzclc6AF2c
lBwPb6ALS1nnN52IbcWxO6gop9iC3Ak9b4OxfDdOZWSmbXOexvJDjm7+wFG+3w0ugFufc9Mpa8cn
NQbWyRIeW8pCdAVNUzp529f0YbkaMIJDy2mmQ6qmb8oexoMaKyI2Spfep+eBv/YVhd68WVRGhdAm
E/rxc8eXIySJtp0OA9VWb+EL45rEhgrUbq5q9dUV5im3cT17+g0Tre7M3amZGZktAIeAruyBm853
JJ7ezhuYlOpDNEvTOiUsstJ3xWXV9afVL40bYfBWKAcNx7ZS3DsUov5W7FRj8mNQUBN8IgZ3ogey
4TsCRHigijPJg2TN+G5cbcNEHW8eZRQQe7PtY+YnWxoDUQsrxIxjsmKsMpL+O3+H+cWU0ZjnxlWo
/maq2T1pCwZweun34Nw+7iG2uHSLOrpTOF1ORamLUBhEV4GTf+kqUzxXQ2GfanuklajV9+HmKsd+
csr0OvjtT92v/Kib7D72ESfQqPDlgY6v8dqzVZ0aph7t0N4hgO+BzeHmS9gQMJifkDQvz3kF3qJc
/E2/kT8Uz1XvO+SWVkbI8nEntgFcgOrTvVmwRK/Z4l45iU7LIz3k0CJNYldAO31Cs8qQrncJOXaV
4G4sl0cLlxvG4Q4aeddbT9qWKmybwj+S8WpB8cbRSK3sMIrYrtweKgxWXxkDPwXQ5TQpg3Bhb1R3
GA2dymDnm96hNCT7mmbSrg5y95tafvkZ7iytSygxzbm66UP9kQTNd+nQNFmqV1Gb5ps5rbhN0T+C
9egupjP9oubPQkxTNTOLNXtktwpt1yRyGlDJwcK1vaOtDVMhtZ8Hx4lWFs6XlsVoyfyzw6HpkM32
j65f8nf0Bl99ok7A/A6/HfqdafnmN751lVLPHmwWZANN2dWUjA982i1HOOG/Vd5mWBsqJlfWZL8n
yTcqoteajtFzS4JTmGfl40huF5OMfDmsWYbBVOXlkQP9VTW00zUo0i9Dp3P7jIuDx7snSyNRDsg7
elKZm4onPF7vJkegB6sjozDXYxILG3leslIyDerfS0eKsC+H/pu/WRES1c2Pfd/qT8povuKn6+5L
K/40EhqZqYoqLpXmfVmJpqANvGq3dsH7UarVPpiUXkchg4IDlCZu6XyXUJDa2KuS0PIKRMG02PYQ
SFir3A1U4MCtJjhTrOckX2kAbmHKWGTw8yCTPaHkpNEVVPouM5sXVcxfkpZUtQyE7pXAl4u1tUbc
hQjNCc9vWLfDckNHt9xMlrJQm2e6unJ5K2Vq36eFH7yz+dX6XnHaJeRvY55PLxmWzaM76dwc26dL
l8gXPSCovtIfqzaLW6813tJMRZ6p198GpitxBabiMLTG+Ob19RaCGk4ubvddlOBV5nqEUAMqkoSP
bvmmgJ68ZwE2cD/wiTAnLn4kSmBFRhbUzskboU9RxfvueGkzkhkCnhsHSLnbRtIFfgfwddKN4mf+
/P59n3bTDv87f9ivI3CHMdyqi3Mz7/5r9cX9RTfYJPhQ7ZSFwR+SC2OjcOQEkYf53saiQ+zSQUEH
WI7gjYer8h9z9YKOnTCTYghRzcZ2GEW36PbthrNs90Hm5j7ZzdEcmQfn3J/ye36f3v2v1h+wN5x6
IcnjSt6gqhRgrAHP/RhJh9EHWVUH/8fMuOqon6rLcld381V8I1mYYWSJJwrm/LCncZ0IguYjbTxI
FdPLx72KEgQHiX7LFhJmnC57zWR3EADRcEsxqJSd3x0BIU5xUkgbK/4Q7Atr0U6+am7Y7tqbL7Nv
qq1nblQ3Ym5t/Sg5CBBlQoMUs653TJv2WpWT+mg7YABy1tqHLZzyLpX+vkUpC0XSKh8U8Tq1KWfM
vPpCJ3nvDEgQSifr8Zbb9hdrcumYFRw3i+ZiYfho+CVevgyRu8NjsxzuBHngyDzfS8BVycvde8JX
2XfKDR2x9OfPh97u+nMP7vPvT72soI/Y4fopzGI4e1DbzkkvyMbdPv38qBRcGpLgKoNx2pnJF6Hp
15rO7aE35/YcdG7LvJyP/uPTgenIcXWmsPCt5tzWHiSPLO15NJiXHebKf/78mzUhsDF3BjrERt2c
k8K6egwID59/mbRTc+6ntD1vv4FSpvYvX+8ajyYcHpxGGfX58yEtSDJPch7+62ufH4G12ZZ99uwK
17KxPado2K+TNenX/eev7uQddSUz3X1qdNhwZHdORNrGy1gN4qJ3poxJa+W/RPTP588UIm/+/ug/
vlb0AJyMoRr2zEnf1qbPDoNnYmQSWT6GbGgQobS+OVP5NGeBrbNqijVGx2iy9JgZDiEG1Wal/+vD
59dSb6ho6bUXbXvVPx+Yx9I7zYOSx9mdwd2Q4ru3dFb9ycmhbJGJci63J1KM9//WDv7/C+SnWv8X
TUj4MX78j98NjeHl9lH//t//8yFvmt+iHT/+ncj/+V3/IPIHf6FFR9zq2KikEV6hkvkHkd/7i6oH
u4bv6tCZHBfBxT+I/MFflg9eB0q2ucmqPbQ3/yDyW38RQAOrCcW1T9vtv0fk52n+XfWhBwZCeWD1
zALBnZifwrF/UX1YRDPWo91AFtW1NiOtqvNoSl9aG+xFtAjMpxcsUNZvrKgrYBffq3xrN+DW9177
wqzTP55hKecXF1CrvdkJTcR31Q2j+JMudtV+rJ41ab8mQNsDKSCsFKu1QiGZSZYqd73vU+Xt2LXA
nradW4mXwfEWkzGsEO+52XDKL0SXSSCJ7MXbYmq0hwCYTfLTyeSc7gllS81Ll03VY6n5Vhcm5A17
h6nVxnpn63D9rhIkAA3NhoMtgR/ZgvhOYomO3cp3zNjEgsuEoiBNI9Rl1XzXfR/nFkEgJSb7CsM1
OTe4DnaQF2wOJ0gXjN/mMjMiFlCMZ9SXad3tsn4eN0AN3iP6KlK4V3hC5ZQ9yga1GGKusQqE4NmK
hRDsjKBo6GJF5eTGRw25NDtlRsk8TReVDphZlWVxIj1bMSHM7Gdb4QsprLWnDG09Y9wwgh1TY1LG
foAkJ7dAs4MqexjTqYYvUHkJE2ndtisIE2sG7gq1T5B8w6UPDkBPxMoe7Fg1HNLcWM7MZawiJDfG
2UzL3hLcJT4z9WYpv7de5pUE1J+FjcUxDVT1U0ecKGJR9jBXimHo4As4jNCIIrLG7yTR4YqzIAje
6oA1zTQT67UxcFfnBidleM145GhYAioEMzib59I27afGrSyU+7QQ+n1ntMQYiz7x3qSH+/7QTN04
PwUSLCNLFWneoWlCzz8P5MzXzI4tFEKhIUzamPY6ut0dV4uTR7m7sEsPvei2KacpgcEIMHQHBBOr
WHa5NpEjWtFb/uN4yhI7LSB/q9vNtNHAkLSYKnZePngc2ac8zbULzCacw7XpUmnbXbf6QK7dicxt
/LfKQ73i2X5c+IqWRVdBV44SXdQwBegCmUfIMrV5cKmS9FvXEWeNBdws6OA6qn+okCunD9qczt57
4wB6OQLt8f1zwopi2czrXLmWUa53vCtqR3dEUVVJDjwLs0gXR+yZXCLta2fXy8vkWdazAXQlwk/J
jgWT+a57S3rlDmDAMToOfSmdTtM8VvmvyjbLV20QKlYN4CTUzPmPfoJQN2umc6Fr19HUtBPq4LqJ
zW4eIw/pNHlSbtvtVr0ZoqwarYs9GP1DjhQdMQz9Eq1c8Z3l2vxaDa4Zq9xvL7XXe+Th6WUcJIqM
X8NzOSzY9WkgWevF7dMkpBBc9pDLimMqLfOkJ6nzri99ku2yIHew0lm/7VotH6g6h5utTfZTK1Xy
pKaVE6phNE9dM6W8HiKjWz+JJ79N5Y+pMrqT1HPrJaNWRUAjvezBr2b+IXyWWMzK+FoTLkXkR8Fg
c+FWgQJWHqwgh2zjFzWx0iQiHkWelkhiOULBqkuvaZvk/g59I2UoK+QjFonmezPbRdTLIL277oD6
dCiSyHO8EdsEDsB1mQcQc6ZgXMt8JGBwj1NhHB4sLsV4AjK3BYg698lOtA8zh0/ey7Z7B7sw3n1Z
UCg32gJ2rACyh/jq5BZ6xdpAOrDj5PYdf7gJVC2z61uJDSDMikL/U+tF8zLIWtyM2Sca2cW54qK2
qM2TLVbtC4pUGB+Tt+UyLwveYj0robxaFcb0iY4pMPM0NJndMDILULlOjD2KFp0WTQzadhY5BcAP
uM3xMM/Pq9vLg5vg13OpoPAlgNg+JinpkCbjgrisfcb5woFoXlPv7xiT48WgD/BTGmbBFYL3eCCL
4oUBvXsbZkfANcraKOH9OeJfck5Q4OaT2ZGozaxZIxzcss59bszHsiKN1q/N+UErzIrdagF6NkJR
TurAC5vE8X4OiihL7D/5Vbe2zvvQoUUwrS5WPoEYVh4Qc0RD7uYPIwO/pcveElEtD5lESmiaenFg
wj+TkqYVUYBF+Oz49XZyqujAzsi6yRimb5XbwJ7qxX9HgFCAbyucC0YY+hIlvhhUL/NTUqOb5zXw
WJIbwjpL1bZxoG/jd1jKtCPQewXEvcTLQCuoNdfuQOsuJ8XUzg5aajSn3mzR/7vJePOWDqtVtcgz
0SwJSHegLSPrZjSnHr31djKOK4lk8PrSCSUmRiQ2BB8ogo2bPF2TuO86Gnk2GSgj4MdftIjAUhSC
2ZMHFKLx2zpG1ZPvu7JAlVJDQfR9NZ+0EkBcsUoGTwW+RcuTvOPLMp0yBpfHppaQjCyLU7/uITFH
ufXFQ5/2Vg6++aglngzZML1YBUV1qEeMn4mG05rbm0V0XBI6W+wWSKSWQ29b/p/M1tOLkevEyq3a
8AzcjXa0A92zUCBrEDIy8K9XdKKrn26IY4ZAYOTOcsXhWkxSPYL77SJN1tPNYOWIV+ijEVlVyX6d
pzQuSFAk2dcD0KATPOBowFjpDuQzHQzy9fImLc542sVDF1Q51hNLbizHKpyDxAqtljCYQOI226Gc
Wy9p63LaXjNQfKj3IN9NGwrMXU+yoBfuroQUeNAQQ0bzNPwM7ozabpYDxDeCs5uAazgfhsNYFLBy
GgVvqdBlnKl620AUehz2O+YBBFLPncFVWhdpWM2EtZUFSYQ7AAFFVEw6e+igE6e1SPmsabD0nXol
Gtpo3dO4YBbXnJm3vV+RbA4sM8IKtCP9didC/TBHeePKeC3diRjEpRQf7dCB4NInO27a2YINMUuF
MbHvsqfJrbpT5fsZ5gtfDF8g8K8HS63dza4KVR0gYppeWKRUYQdRCpE8zDlq+FDP00oeMsP1nSN5
T2q9+rxIzPn61R1fZ3vtKH8SOYzAwTr1wKZetXvL2LrLrr3QyYMpIYl1twOjJysUi5+TdLshldqi
XyVBVj/SdbJNpiifR/v/VvHyCmusrf/X9j3/TBz79/yx/7cCxxDv/9/rGwRKcsj/vbz5/Kb/Km/0
gOOvZ7qOa1Jb/KO2cf7yPIyhn4lh/6xq9L9cwzDcrdwAD4A7/59VjeX+BS7AxGFtGLq/GXz+Ozlj
Jmvwf5Y1iBs3Jya2Y8vDSvUfTtrBcIte9ml2ZjgLbTN96oiLjcvUxDSVmSN6wArHXZnEn599PriZ
wSxVL476Unanyfj1WeF/PvjML2hGbxU/WS/dXh/XW5nDQrYzJupj5R4Lv/0+6knGEK0ZrmQDh5lV
/3ZFu09z5DYYu3b5FKjDAgZ6j/QPPWtdXMGchuls0qGTxiPinBzVawrhqsm4sGHGNYEsosWgCeLL
FYqvUcbdul4knMmdW7rBKdGIY+j9mkRR6GUCPL/A+h0OASDsAb3NI4larvLO/RCsX3TyspBqcGat
MOPwzU3ygwOyizIsATi3E1bOFi5KjgrAjcMWX8fe9Jcm9El52llyVmfTSWBdJt0UzRq7+JjC2s5O
02AkO2CQgL4IEDE1KLgWiUU5iQtodDhXT8x1DIT8c5p9GHkJjnNglZs7/bdlvtKzZhVcGjOioCJy
mczLnekgvlp9ybDbJlelKurj2k1v2+F1PyYOAUDmcsAC3VldGWNm/eMW3nPZm+aJWPswR/8RjZZ3
r7L07nfLaQREHOouMk0acHu7F2D75BSDNyGeO3tMKyqGSPdQ+xAzsdWKXQiALnlQCaafzExJieq9
u6fBPocYzMi0FI8cBUGEIJbaIRIEcr7yepAujoajINbNUBMoWSieLXp7uX4I8zD36vccoAwCMUP4
FnBUpCZVSMnnkNdZvTgqoL7mHN027G39KLMdiE54xkE7RyQEIVfjUMmuOSCW1NiKOYCc1/kJK1J2
rLpqhHxsvwb1QCduRBo3+SRFoZHjpbl4nFYvqWP9ntaaKiJhHSaL1NprjnbPJ35NhzDNxYgRW3Dh
VHClvEEgMpXetCPDoDjCoG/o/KGVoPG4nFS75FE5GE8wiIm0Lczs1dcAZaGx2JubNauv9HHHBq89
6iYvZlmmJ0efvs2SRC1k2/6+QhzUGC4Q0SU0YaoBpIDUlJIeG6ORyM6NaH7l1dOSVQG/gY5jS9kk
6GrO29QG/PamcwarWO9bhp/hNI8nzTT2o2UNz25aAGEnlzsbuc/8QfGKO4yQOk7L0rd/VYlRf8ek
IHoH9RvBmwuTTgO+p23glvX813RtvhmNZN6W53Rw84T42vY5xe1yaG1xDKyGgbpGr9ckitq0lrjI
mHg7WWnFHJYZG/LuZRraJ33KwiBrE3jI5sHI5GXKaTZAtoNxtaW+Q7AcF6HFTFSnIZZrerdml3QF
9+Dact3XE16SsSEChcE71moguZ1nEoC6FbKdjvScCTVyJKTFVb2fJA4Kukknh7C+B9PIH825ayN7
n+eWutXL2yi0NXa6gYho/2jWWvpi8c8fCmB0uu5/g8V3opnQhwbxWG1t3+eaC5nj1HTpTOeHjqgs
J0QndmFj7a95R+BQzscMHhkKpPlbroSkPh2yQ4o+NTEkqhdIC9twwlrbca83zMUrqVG31CXXhnNf
iM17nIT4qk3Zl8Im8FzY7RKt5DGehoRIP35G57Q/hsKlPeBWh5UBopmuS5RyTKFm1z9Sg8E6Mpc6
p3mRqDQSY/0nqyZyTbpfCVy8m+mvrE0TUGqH1vhumIF8dMuahaZOwnCy2DAzkRvumJ5iCew5JdOL
GjvkupWnHkYtJ+SlgC5WGZd1dR+tPOni1u26qJTih13j5G+D4DcQs68EF6B6bcAg5KDsjWULI5rX
HlKV3iGfHNDp26T7sLSFSw7VvUD5vyzLx4K6FwftekygmB71ugXMlWcPVmpdFHRcdqL52ubwK/pG
jQe/rM/mwCCrys37QBi0lRB4prdxN6b0dbAaMFxfbv2uGNd3b7YBgwmky/7q/1JE9LYmW4SRyGum
+nvvpf2xaFHfTvnPovELyE2Z3LUaU/Fs+eKNpR8Ni1+Ejj/zAdo821k/hnzgfhnIPxQ452MQ2dMO
gr9DWHiljqWu/sCXbyOjtB+UIEUvH9E+FXNPAsiqRbAWoern5ZNuv/Rt6/zy1LubV19HryxfVB44
uG/YNXFO0N3T1e8xqAmAK6Zn5tA+StWZ3GwruIgVqxy+3O/5NiYqH4omOevtHM5jy3tcr6FMjLPh
gsHsqo4mfhqQoAwcHpt0h3pg+lk7X1IyTl70jDhhIVhV6tuCWT/WgTXu50B/t8STZHQcucwH6JjL
jtJqWXfBD6C9OyNYYCz6aooX2gt6W5c3M4OIntOmHLuZHDajQvGANhYejxGlbf9dQ7YWWZUJa5UO
2UGfunLPdMGKMnd+c7P1a05nie5hHhrKQQ5SyO8t9sOo1cdvGBJ8QGQp1i7DU3vKCPQ57QH9IUEv
hChBYsdwZGTIeZYciD18zq/UfMXFAe/p+GMZlY4uooEuYkiuNKniQY+YZNHIXkphbwEoglI0nahr
rXtrqPqUNrytXs/8qXEFimSPKKHORLEkoD2QWoicvmgYmTtuXHPYqHqyZFKhJzF77aODQ8SnC4wf
ps3OuknQn7RUCGi2u3be0JNRII79kCK3kJV7ILviXerTVyvX2UKIftEtxqpzyVACmOPPbJlCd3BA
8Xf2jjTzuOmMCp0q6zkznZMntWfXn+6Ky2jvMHoZBLdxLrSf8FssW2mvgV48Us+lD6sg+RjA2LiO
5yDPlyjL0YaKZf1aklmAkoqBDSFaDA4b8ZVdxyHPe0jC2Wcz8xxEPIO+0hwG7S0tY9ixbKaPLdnt
glo8wT+Au3p2Nln+uRkrddA14KmT252GWXxHTJzvh8XLz4Nj/M6JDUXXBRhe64vY8dID8kqDlCBf
PzmUtJFTg1rskfDsgf4Zd0SxRE471duMfv6weiURI6ae3AbVrNEYUP1628iazghJI5wV9v+Hu/NY
b5Tb1vUVcQ6TTFdZyHKqsl12h8eVyBkm4er3y/Rav+vUXp3T2J3dwYBkhEQa8xtfwL5XmN/Yy3nb
+RhRoSSOnjs4AXvXP1pgBMcBQZzTViUDfj2mIWqnAZcXzSF9LDZ2teDRVZJHw9N61xUFdzDIAlZB
zpCXJTwF60ijQ5ZRkUJEeahqI7ChGtHu8A9ZITA6hF/T4t9yLOm5kjFw6qRJNIcNWdZPjIs+hUTr
2BYGb351crp+R/PPuw72V85PTDxHPd3MDklHVlUEmiwYLY+DOPPw5sww+x0ijn5P17qkNEPdpZMR
bOJ/UwwNBYxm/IKe0O0L4bxZPfLZSY2xs/FMuOsuwqx/k6JoONQZOj+LuOFJw9PQBPBjBEwEJRG+
tOW5dWL0TyxPd2fW1tuEmSom/e1l8Qu0dJn9Vnp5DxO+k197HR67AWR3VIuNxDAEEVrBQ17nCeL7
9+lAcTrbBKhxcaBBp/+d5tUXvbXKQ+Emy82or/fv3EcxZNXyCBwF1DxWj41pb3ojY0ANIfm5iLoA
IT/D9QaTQcoRGD56eU17Cnbbjkk/bHZN86DpIyYXpRujFyaxOGGY0jlNiu7CvReMMbah1ib4U1P5
pdy5izoJOQmrZ4LJnCtZUnfEib3UmtXxENYwZSWviZw1kg1PHsyuvevYSAzSbPUaohqGsnyzGNn3
KQVWyOM020AHLXZYgF8s0TtwfOs7H1R2L3yESY4/b80hP3jINUh7MJa7DpPHycEqszOPlm8x/nDl
gTFH97LAcN7QFb3MQLJQ+qovwBDhXsQITcj9u6DGdG7wdATIyFqoY2wcfxvDMx4hM712iX82YvcV
21JiCrMYK/DKNgHWom06chudCJGJEEMdJCKOxUxi9pQ4kiVDkcQXwU9pa0cLp1nX7ZfoLYYLGLT9
Ng0ZwTBw+IY3YXrsDB6rBqRgbo0/UARYD7koLi0wFPbQKBx6bBHaunQCy65PURB3LtGskfxB08+7
Ch7s25W5n84W4Zqp/EmfqDlMNo3fRHuUUds/xzaBa0n8s8NZ7gCJcLpZYLXnmgErMFisqQHXfvXt
Amg4vkNvlVzdZtxWEtYjtStdkBYKW7N8kxy19zk1N82Ulb+jPbLpK8d83jq6GI5+s9yhB+Cajr0G
31bDIHNjQU/vQ33YcypBB9Fxj8xbIzq3TnIicR5vZ9rxG/yGfxgOBBZyWizCobgzQpl+iuouPdlk
rwguUgK4/Z0xcx4t/qMbDzdlBCcFdQLPAdc7V5aYj4jVHjU9peM2+dY7qdZ7TO32Cdr+n0YKX1kK
Lu26aahwyy0HhyuZMfAeQ5nbacb0JyLKtDfyr9ABuUHbfP9akJpCjgfWwkZ4xgbC3relTq3M70Le
EYLPRccFdIGjeiSxzNZn6N7O+IVYSx6RCYJdXZc3YQbzuit4rM5Vfwdi9WrW+MvoxnAjLWkcEgPj
uQISWF6Va2HVwf+0Si5HsezJvps2cTc/GNIct+S0PBfQFQ4Og/vJMpxDa8/9Hp/+M7mpziHBpQHy
RDTuHcd46U2MT+NwHM9abozwHX50HjRe2y1+p1mDfUCaXIWE7cpgmyozQ66UGt0ZMeRXPxPOpbX6
ZRdnPOMnExCfuuCmNEaKsaJBu2pCHYY+cq3r7lftaM6+wmjWzt0vCdIGKCtavs88tGfg+OXOL+vm
2qTxFrXDM32xZO9zHzhMWJAdhC7F1Ws3bQ9NCaJ4te1J751yF9GXRdJZl7y0DnpwrGFSbqbGl7h3
qB2lG8yai1YRWgV2Z5RYK4s6Yt84bPJXl4gntNjWmewzs40uRFQmFHMMYfQ9FrNavMslN5PaH+zj
YGSP1kycrjU3h5Fu2x4MAoONkHgdMZXVRSeLCHbO6iYMFY00OqIKspknX29s8PN/Mqrk12KwucLE
Bm9AUJBP+Xcq33fk2SmIQ38TjZzbgKANbFqfnKK2tm79iM1Tfzuz62xKirfGRYGpYyWPjjKsNnWj
v+BkK+Ma7Y+c6y3JYnea9zWh9YcbPfE7sxjuS8cwgkbXjID7lFts1DI+XGag5tSkLjbhACvOczoJ
jfShaat0569GDGrS2I0IqnWiFrl5Q/Eyxhyn/twI6nUS56PF46iNbx3HSY+GFaPvzX2iuLLwrD6t
W3dBTWqz6QKJuv2fndB7HfUrFM/9tPo9yHWi5v7TYjdCbS617uyuO6ivHhKd+17ppTirBbV6WpUP
mWx/6S3JYJQgDL3nhcJp3Vk1Z8rkDpKzdsD0yiw+XtWgqHDaR2ca/0aAFYLx8SOZaWlthSHIVl9j
vZx+kNQisPqCIb6nzQA+0xvWDhU7dmNtiXP00gXVOlFzPvjcxxxwcq3e0VMAGHujDZOdM1oGGpy+
D8BM+sDsomEjdWS22oC6gLyLcQjM9f+mqWMAymGyQl8/tTLaVWUjg4WO5Mdkor+Mb/w/KyVPFM4S
MmUZ695rbTYGZNFLykjm/HXyua6kWkf/geP8FI5Bj3TsY5Jrsj1kXvJ1oi1Ei1A8Rg1sH9C/CgfU
UWzqQSY7Y2VjfU7EyhaiyK6DxocG5ulRh3TKIUrUb6Bqall9mnk8BzmW94FLjc4JXaNnb7WGI4Rw
iMJr+FjUMl3s/AFhobUihGnhIAbjSjwL5xX53xiQAQCdPE5uJrNC+r1O1HqvyuivZ4nUNhUaAiyp
4atv53mQge8yhCfZfeB8zkhDX4pXkV4haQ9BNtl5d6qTdAg0l2CbcRwhSkV1H3xOcmPqg4x+7qGa
yge1ns9P8b/fpvqC2CYSBKUv2tAFdanHoHgQEkl1qLGbcAPTzkjkgHWyLTqnx/7k35Ny/dBVxJJz
t2flvbluQTRRjzqVDTbrXgxzTmi4Wm61GV+EnMCMsK2+VjbnHV0LWMATJDqX26Q7QlLVGSaVBKpj
kThVh7h/9nGK2cLQ4p4urDcJ9QVfoRFcZEEu1IDOuql5HjPtGsru7LVuvNFCjOIW7Bg2+G2SdIN1
w1ba4SuhgA9R3B6lLu0DRnJfGtN/mQt8+mnvQg6HP9qk9yQXo2UWTX+Ne2KdCsf5mWpfMLlt9ojw
kPbY3vNsRzcmCoPDQLUOFX70D8X8s0BBdPS4jgsJSkfz9TbXLPtAD03HUBPpbMmg4YSzirFzvEAz
inRfmflz5CFnw3TAz3JicAcfJ5IiktxS8y9VjZgzKvrflHQDnk1UpVr2nGSo0ZyU+6V+lARw7nBq
okm2wuV0BjZLReqt77nDXVqxWY/sAlDK6oo8tdwWsGkOaYu3Vj7S4u5RyA/mz1XmkPeIKnMHTUxq
aK+WznlRzY7LVQUhLpzCHflH5sbxnXctf+4KQjvs1tE2fs6Ay0CUODh4+FQj2aJ+agde2kK+hPNw
dcsWWbB89kt5lW01B03F8MzimxG80wz33YBISTOfGvij1UCxjJLzBX+Hr3iHL3Su11FmKY8Cc0Ak
eFAOkSlVrxB0+o3puoc8KMr2hZiwIQC7B9vQjLMrxOtg8lR1HcPdV+VknKPxOe3H9itI1sYxxmPm
Y9Lh5zQSmzB/mCJUaehtDqjZ023jCwLRxfBN2h7lXrM6wzvvNGzy744cXkuXuGThxt/7xU02Nfbq
m3nkYGjRMCFXLb/zg78YOdmquYvRBRRfF9l+JI2fspBfkjGCMFBtoii8x396RtwE7ukT29D7ACDA
EisRMTm2LoqtguBJi/YGlQwRmMDvd7jLh/oEJ1ViWW2ST30ksTjdtlEbE2gV/YJJYRMvRcplFK/o
mnxYGm05CSPbLs3AyE6v3Y2okHtaabNDpvvECAH/rokhJlJvJ+newAreRvQzu2jtjY4gjLRCeJTE
SXU/QwcE5UD6YXp0Q+b4SbalgYCoBagCX4UWGl8Kcd8+LgZfPMPNiRL8dTG9/gATQTAglQChzc6Z
KijuJnEbtiFxI7pyaXF22dZtOmOaGtn2qwWl6VQOj1WB+m0yp2ddFNYhkv1bqA05QWik/FE94hqc
xiAXKYVPhYtUXL5GHBjG4fauimLrkPbEVQyMGDtcgtqySTblTINVNGsTqgi/Qo5fPTbXLDY3TTfw
s65cXJu1lZG7Q48j04x7eLEG5uX1IU+gwbh08h+t+xqqMVx5gl2BtmKwGIxCG+898iqsHOHeMjy3
72qjxmQ+JbRiAOqbHQ2rkvRttjz05zXqS4F4OSIQMYlz8SBC/ZuTZm8A23D7owoXqfpceyK6cG/d
lxUBvzNftu2hSk8M7WLMgnaYP20Gnr1HuycOajbarzGNFYYmPzWNv2EMn0xOmr0Gtuw63XQOXq79
sK2C+DOp/25HGC/LJJ6rBPdPHOkzhJcFqXIjyXqZpBsfZsPeJX3rgOMjGUYS/NnnNkw9DQceoHuD
2qu+m7RNXs4BHjtPY9Yb9zp2M/uu4swLaxLFq6qLtvjAvpdd9VSiwslc/A2yxiTsy2tOjW2V2zKD
8ZzM5QmSF9GROemBZeTtzYjHaTJyBycV6eD18w2OXbfcsCBeJwxuDFxjNriXOwwub+P82ZbQvZy2
eTaWNAw08l4aP+rBZ5PlecRPEh8GA2Rtsc8oY5FEmEC0xqGGFH4ihO3GSvznrE4gvHuWcRRkUYCH
FEeyAK8yiwSDLsiU8CjceP4ewVU6IqTLNrl0vlJ4vuixqQFjTUdYD2NQxYim+15u8iLC2Kzt9rr/
MmCKtCWkRHDNjM9YIoAmu4E+mgxGakS47uziMCGgSelHTK7MDR5VGQM+u2aoXL1XuXxp6BxsxCrE
duV7Uo0oX1rx2E0oiYhjhxRA+klRReON1Ie7jpxrwECL0MB4XlCJWeBi9C3xsoG7dU7XdeoFNUlW
cnWxcp6hVj2Da6b4WFKlqEnTUJwO3HS9IgYWm8volDjW7YhIhKjXx6KAPxfZ27YZg1y2w9EhVSZQ
k1CnXFFzc0hCxzYWCfkPodjV096D35PUBq2VQZOXObSiIwSkrSdgiyR6tE/AJGnTWaSsNigLMDIm
orhaAtfC9CQPs2uR8+Dx/founniM+6nwxLYc2ynAEOyckQJJhZ9MweSPDbfX2tjlFfUrD8mOCoUi
1nFzyFtELqv1mKsZR+imDOq9hwb4fr8MtCeT7HEMe+egm4WPpb1PYS0Rw9lJALsdpLBAKgUfKj27
HoWQ02HmA3+HZD+tKjeGjvk6vk7FBdfD/LKIobhY0QgiwvAqmnFH24xO72PlU9krx5Zrz+gII4Kd
GzjrRM2pCbIehlRqthwg91cHCZnwUiYAQ1NmCvrD4lc9WNi1eVzbmJnVjKwQ/4KW/Yx0pAm95iBh
qOAfq0WGeqT2af2pndH4qWPk4q3xcbSQ6I5HK21vGtJTd57hI39s02yH8ym+NWGCuoXB3zZZP8qa
SrDzqNws/BxwXR70gqwD03IKxKb2vpgpCz8nJultQWckQLlqVr0yOw3xH4wXsiwuyIyPkEGXyW0Z
16+Khz/rMGO2WYLEuRxRlq3n6ce63iEoTywpFyojPwdn8sNkSBqqnN1KK6Dm6Ef356F8HlfzPGWb
V8iIKwFLNKVg8JM6sNaJEmwsi5URTB/2O98swGb+g2bDTicicTB033Vjl1wMqR3TEpw6SREzmuB5
gYZeHi1EkPgtWJ5JKqRRN/hpcdLJAAUGMiC35RxbS301cRPyaI3IvS3WYV2feL+qGZSUx/rZpTVP
2CVlOCUc9gchaQ6U4W7UuQxbJmCDldNBwy5B0NAhXhhqmIXCgShG/A5jnn8mWPLnJxExhMXyLd/w
GxZ7kil+w3SvAy2Nm4+J/8+c2fj21nQ5R20yVg4oOG8zM+w/CCTO0OwRJNUnzHwWV0cSqRun3rG2
ch0jFuto0bdhQ84ROK46EHhgQT5Z1ojarnWxo6F9DfLRjzTxKcnrauKJigvEpTHFpacFBEBZTNpR
qUWidAFP9etT7PZ03qK6ksdhtk7DKiop6vAx9P2SCB4OPVF02PON2CTyQV1oHUJzfOi9hXaOC3G4
CEm2si0ChRyJ45wxIKlcB0KE/+5lVn3rVvmMqaguCdnCFml127/ENWrRKtv+aPr9uV8HeRLVzi40
dX2D1I4bpbmOBf24gY9uDYxAOhiHfUzjycOK1zKH744xP6aokw5KuOKuEhZcjAg8VMsTVHZivRJ+
C1kNFzfH8KMGVlAUnAlRJO7L6y5W6/n5j3RI7XrcfJudvD0rGVCVAw5vsTe5uh2HUCr1ixLCNLD4
FpIzSRe6VPpsnmPnpDY5I/v519bVsp4lH59NqwrX/3VidBM7+rks4cNuS2t50IbsLSYmhoBa79jJ
mdPMWM8uzhCBg/OinYih5+ayrmstB8kYXYid+saWO5Q5TSZ+h1Trvi24Ze5SCMn6OkiPb0rIOIGL
2C7ou25LoJL5cW2qXZT4xm6QwNKnW4flbeF9D+fqKV/hka4hxBE5051awi7hp5wKuXeXsMIwciq3
VhwSqu5KLpV1t9T1ohbVZFlfGAfcIqUP5q72fJq1BpKncQNt8DayctglHN3UxeybByT0TfOQETiI
GdxwlkWBwNvkkicmewuC/o0nmEa+Y5Ef66x90PJD3tRfTFJiT6Ql3ooSu3M3CjdYEOC6BNayISDk
KhP9ngoCMJI7l5H3GFdI7H2TBnsp0wG+bkTMNagFRsWvatTyRw2uuYHI/+jVxre0d17Re9w2tfB3
jCitIy41xNDa9k2eLsuxTlMe53of2LhkIBh/tSGh7xpbf9RsCxK4CytnjuEYdMVb5BvLdpBGsc+R
fZXQH0FK9I00vezYJNbTMF/MJrxWOcNJwybfyxhu4UO+VV3Ofda6DmNRIvarfgDHd48SrFIiWW6n
eH7MQ/3UU4952KFuqQrPbqP1O/Q78ONz5wpMf+/h+LBxH4QLWbO2spmHe3I35VTGUMUxYJytvUls
+ZYilUKlH891W/3gilw2oUZRZiTkkxo6zmxEnLRYpUF/oFtQXubGxjzHLM9z2QzfK/3edkPrB/kZ
qCbntcVTUaNKGKgeIsTI0u58gIt9KjJ482P/W/jU9U0sH8hPIVm90vyDuhgBnbFdQLWBObF+HB3v
qCR6fmtglaRmsykyzs18hobAfW3uxZ3IFyJy49IPJmjh5/8RFucVE8qqq373/2u4nqa+hu/8X8VW
jX5V/03LdvtLvv/8f4VsH//yL6Yn7k7/RzdNB4Ym5suO7mMV/y+yp1jZl/9WrhkQOT1qQcuyPV13
PSJO/qVcM21egqTB65ZheLZw/n84noJclL84no5wiUoxEK5hUm/8NwNq0KpJIjI3r7TTNqls7b3b
QsKL/IpqOR7yLSw5uqyFjg3q+zDQBO+z2MajBcXOYrRPYUV8m8Rz4kDzija1gS8oHkhaWx2AV5dt
31LQVkaLPEhM74KRGM2Ybj/QzSZNmlB5zHXPErAhH0QJ1Og+tUU4kxFJse8L0pW7yj4KL2iziEJt
LUgqUJelrWdMLBIstPQl6LBgPLVpzx1wwj7GtnCjigTuG2C5okVtpI/S3aek6GGDpAcCPtRBDFP3
3EftV9scnlsoFi9Irg5mOd36Xtid/WFsd6YcJ1TeaRV4FnlQLha1sw2ZBaP6H67mR/sQ9id3CVdc
QsMKcn0o7jUPlJ2IuJ1vDN5lcOikE4f9oGGm1WdFC7iivyDbOKRiufh2fqrIvn5llHuf6PMV2na8
G2UjKLvGwIuxPsDvk2JLXx6y8dWmvIakQihyszB+Hhfx6Edkcar/cKIef0vHh7/mYdDu2gPRdTGc
Niz1+OzJIXo+lXIbZvf2kuALVdGop/E0JkdBuwADSIsfu/49DAjDKqw+4r7DyjcpD4tJeJ5v/XSI
kt0SAU132nQuY4bTX1JtHThdc2ffjTpmzGV2Z0G6ROg348Dij7/dbnyd7KI5aWG0j9IEal/J7XzA
wTglvnLX4t2IzVPenReKLDvTm41dtiVEjGyBP0FmJy0jBiODv4XC44IeHMoO2xKSFwOC4dMjUSXN
xoQ6sEsXlAVSE/d1O2ZXc27B0lr/iuUAcQFuZu7ziFJUyiC8j1ItuaIOb3frb4MEQfvah7s6FyY4
KNQQUE6uA28ewLLLjLBzPHjuaURdsBnqb9wv8GeiU9RVBf7zv+0WhQjth+9lYtHMB3Y8GKkPVOrF
dCJq/SWy8LWD5mTx84T4kmCEW49ztdEiayMpe25NqpGxiFpk8ZiUL6P5ktXegUzLU9La2WVC3gmH
wrykkCu2ZWgtO4LjZ7JXoiffGSUeySanba+j3Cx0KFRTd4w7nq2hmOS15SiODA2OccLDiqzaaec0
eOtCD+KpY+uI+lrvnr0+eSjh8HnO12BK0Kk8K18YJnQ3Hs+tbWd+NfN4eCVh4UselU+6rkniqHP7
5CcT+n5SoOUYXVqh1ec5bl1aiKHHAHJcYKYlFJ04CL1rJs3WsRt3uY5lVS24h3ihPAkNoyjL1G/b
BIeAcNFceA3Fi+EW1bUwQF4o1NfCG7AuB5e69QrvJraM4rTerqAbFmsoYrRor3ourr3uDb+aoa5u
XB1GtofFDDptexOLML50Or/BbMQVxll9dU00Tz/GYfVq2HV4iZpk2o8TgJONNjMIvR5scXas3aJN
+V0IX/nkuFCPk9rKr2SmALCWsAKiFuKt3Wtyj+DW2MXU2vuGuJ1d2JbuXpN4VOgwdo6txJY3LUZY
RmH4TD8t/ToU1bZqPESvBl43WQHAX+nasYu6BQ3ZbT+b/BIG7a1EGguuCsVNjJr2Y5Kn6bW0yb1w
V10thxxjqI4hZd9TVky0fjEOz6LE2hVpT+TkLC9DOdFP72lX6c7brNXWkUCpC/f+akt7AVtpAT1V
oHAN1MRc5wbSBoGM1lm1rOZK04H2ROv136/Psw9fel1Wr38ufrxTrXRbpK80iHjnH7Pqpcl25kM3
iXu1CfUWtf6vLaJTZVCVGU/eu+Ex1h7E6oWwLIw04lWb/zGrVcyqZTWn3qQmn/+TYRMBEWx9I0Gw
/PvnS5//87lO/bd6wcXjnR4y3sQzw4iFcLF/PvbvPdDUfqk3fHyc2sofsx97qz7lY9b00wuXOxm+
ymjgr01/7tjfn/TH8l/fU/3P1GK+MOEDysCBvf3cjvrorsUQxcYP44/fUb3l4wt+fvW/Nv332//+
dmob/3HPPv7zj82r/QCK6Bnc/bOHSHwNLDRyiKiGxi+ttq8mjPgIElbb/2Mn1Euf3632rXOd20i/
xfQa2dL4+IePd00W7t2hhFmPOa5Dxw8HTSO0r4Q/im0VRdbWixFxNFP9UGiiopHOMC+tc9QrU7lC
JGrt50t9a+RHJ9SCv9arRXv9Z7WFz1c/ttIxagZu+dxiiPIkrQG7piZrLiMm6ivqlkgPlE/Nag2W
Ih/LcwKSG6OK3f2xsgwzec6ql4+3qBfU/4Ux0emTPt6FWeJzH1hxvKjwyRYBzubWH+MR7PmXJmOU
PJPZHqi51mIYbQ6Myi2osjtjtTFdbhMUbmBlXMXqEq3VraA2bo0e0GkQ2C755ALnGceMGrg8e52/
7Tr5y+1+cSeH/VHObzkWTliSuHiULOtkXh1H1ISs2+o/Ln6+T/0bR4M+EVx4cKoBykB9mbrOPVs1
2Y/69L2M/fbQtiDY2KXCWLPM8TUsnC8VGPIOwn0L15p7h7OiH/0K1ahF7Ae2ltOXp3k8mpQ4gbdC
BXD2HXrpaYdh2zCgJQeoURMk59Roqv9egAaerCrih/l3411f59Ri3S/iSP/grE0436jJiHII+Jan
ORJTDR5c65WXLnfwBl0PKRrTMlATBDEbYwzdE+ZGZTD9MxmA3GoBSlxXdUUvOTSJfpuce7oyyWU2
0XPP2AoiDiLdNg+1U06rQUMofLYUFFVqMPgGp8LWaKHY7E2MgRpDAI64nRlopFXRT8VJP2YYHKSt
UVBBQ0hzZPMqaufaUpHwOON3S6fHQkBTiOs4N/ZmhszCafoQ+bgTnnVzb69sFEWnEdbFtUZgCWII
d+mK4qUr5qjmRge1lWlWp3hdD/xKBoDQK6QZ/+anKGaPYqr4+CMcGRNcZW1K6AocA87spkfyDiGL
AgALxhUhddcJfrni3OSPyBcQna0ojKtJoNkwN3FbpOmg9mFeEc9MIS/jOquW86WkNKDMG9bGhrEe
EbsJ8RIW5DCvchBY8StsiMtB8cckwjQMZmZBc0MrxcG1LVrj2np+27MH70aH6HhKIQRY67n3eQKq
ub/WzbiC7eKJTqq33g19F1slLTp0VIFg3wpnWr/SH8uOGydYMpI6XoL7gRWv3/vj6yjRnvrF14lf
j+naeYCWvZ5T6uupE65Q0OrHcVhf8cKzFQMgIBIsQM34wmruc6LW9ZmGnbdnfkMVRFNoNQRi/AiT
mx4/srt/VsKfwd6q75qduurUKaTmPifqN1CLPCspV1ML5i8Pe+wEUJ6tpBw1+VyEKvKKzgGa1qzf
4yRvL1tvBQA/Zk1rIsvSw+ZTUXGMlXuTqrN6nfy1iFPDoTAjQNbGbrmZjX9OZi2m3FnXocdvjpwW
gTeadCyy0fjV63O7L1dcW03iuEPoEHK8uqYJTxam4FE3/K7hYKDP43xSv5/85+dU6z4XsVCkw9GK
c2hbznFAykTwBqfRAp42j26LZx/BmFNNTkg6GnR1Ilt0x5lnnvpCFpe0XQmSR3RyrMqOQeBGREa+
M5BQcWXR4DI0OtxWu5O6ceeFrrUzILYGyQxHi8b2sMtina6Qmd5ESfp1HPtkH3V1vhctJDC1s0Pm
0WMJ1xs6iUgn9X0+LgWNAA4MRzY5OoEdboLRZUCqj1E7uO16IvRmkR3Anr9mq0fVx5Fe5z5PBhdv
g8D6Uk7wU1riKXbTOjay8vdJwOfzV3TfXSfkgq125dlW9aRUdwp7lSTAkBOnYYK9KK1PiR7T6Bqe
h9rXwKnzaNfkZgi3Nm4BQYV9gxXrdMQWJL3g4DMc3a5+aDKt3VrkTHGd5wRA2hZxNc0wYK6gw4L1
uINItyr36Gfw04GbLurubKYG0q1yJGFnvVn0FrcyK9TpH6hlclwhO2Q8av3Vkx6ykoQv5DWQwCib
9bXAnlRtbJiMVAft2Vw9Cwx5mxcWSHPng1oikvfa9uvoHE2GvduPrVskz/G8DUnJWT93XCpzS2BL
gVE51lXNBr/RrcANeec41a7ooCC263MefiGQuID7kGAvVgtdhwG2rlOvLmmMwrbr8WXjXrMs0VMY
5iGkCBLiOuv7QvQLAD4pOUjwXHxVgqmEZ5c08snWOgMCahnCG+gx4yFvkoh3dgxlVHccMuOm8qu7
Flxgry/0T7XfMYZfl7iR30SHe6w39pjsIXeXHi6vE0y6aL1TqkmpaTRlOp30Oq5Fr5XbpdO/eGGT
nHBPW3uzqhGr5lSDNvQFXVprcM6uvHO9CXF/DCWt5F6yJ+it33y8gav3nDnveDYNWAeMNsREiEt0
0E4Y/fB8Wb9bXMPl1CeyrhtnvemuE1nQG5OALLt84DYzLy+42T5HWr8w2IY9SsOCn8fJnvvYyfdz
Bl/adJMZoQFpPWbtbj3YOx+nRzGvLS0rgR+74DeMTgN7NQabRaDmPC8hpulzJQpYBB3dfCk0Pabp
zJuN9eJSc58T9Tbn83/VstpqlpCnWwsO4Pq/f7xPzeqGk+0J6P398b9qHZ7H56REkVzaPzK9IEQk
hxgy4tG7gzaskWCSfsEocbn6i8geUfwsp3R8TFtfA0yH7dO6K4SGAQucaSjKBAjbs/89GovnpcaI
WeUmDRMskXqBzLgsDTniTv0SDQQqeGIPZGHt2xgxc1vi2ElLK9xF7XQZC2JIsdJd4Lz4bwSMEV81
gymFsnG3VgcLCiCVRAM9mwKMbjQoRvEPsVqLmNYbaTiYrERjeOdii3UNhQYBIEvmd5dUkmWqnCcD
7OsExDQchLTlGwnp6nWs76GXizEPZNiGXxoxPDnTMr1bMd450IPcW3iM3W3ZoVBZIZf32KgeiXzV
b6K8IkugS9CwLFgoqhcJgxLTkL13kPkOw4LWKY3c8qmNl1u1VX41TvXEtq4IOMY7G1wYcQgf13va
a0wC8JexbpEOWWFGtxwZlT5Q11c6/YzJX14bgZSuLG3iWVEx4SwWn9WXmEm331ZdYt7UXSPuGf1w
QVCv33sOEQPdTBIu9IvwAb8pccEFbAZd46ssYAqL72TfChIiju7Ui6PA8eebHQI4rns1zPGEe45j
XEaMzrCu9ZKP3bUiWDFJn5j3MprFTWnOqI7XTc6udZKTbTzP9NlP1Vwhf+r68bXAtFJtMq68dN93
uNV0mB1/GeT0ptbreYLwJgqnO2MmNw3zixE6AfsgYjwic715Ahmszt3UFgeB7dC7jX5gPcBWw+kE
scY5y1EfvibZ8qg2ONY2ygbEfreYnMHyqbz44wDaHgx3Pe4YFmY5yQUD9vI08T8OoN5d/NgY3xYH
xlpmwGY3dNd+Woz8Rm0VLzCkZuspNoROeKdOO/XFrUb/ARptPFr6nFxiTNJ3avdLQXlpoCVKKmcr
Cn06zE1tnWO38h/SCIDVn83yRzlY5DjFxsvkLc2BgXIURGk7PUQTwmn1jiEqz6gX029aYqUHkgya
oOaG9NBptuAaLKofyWQRZZPMuMCW/j42m2XNTQemqxxE2pxoajvFPKBTyONXqi1S2Ij/CIQfdvdz
7wFtrtuxkwo/GU1izA8SprlY309mGd+30NS26h1RUe0iXYavne+i/K2L8QK1XdwBExdb9Sko/Gh7
zf1bNBsc7hAHLdcrmjssIdqPbWApy7Dd9t4W7GF2eLikN2UFDp3Hi/x4B4y2DZLo7h2fJBPfR6u/
KeZEv7VR8H58ysQ9wE+997zypl2JBcMNbgn1rdu19scmfEIhOjO/UW/Qa5xzMZlKrn3v+nBRB4g3
6xd2Ucaks/tdDqTD+Y7bXXGXXzgFRQqE3+U/8n/tUEV872SN5hUZZXXN+SxyPkfxHVxTfeup0b3t
oGnxLXqy8CZJ+mHXmNBGC+2iPkkstQkFuupva9lizxIikwshG71L60W9oZunedvqjXXbi7m+sTpE
GH3U67cVTGMgZmBqrW5/UpIDRY69/uhGcc2zDd0QvjbycfGQ+UjhND+Rzm1yZ7DeIdiRcYLqmHav
XV1K9nEv00R71vro8WNrfvylJmX5OdRybU83K7u4QrNuOZl8znV87D0Olnprhj302rpuHm0sEU9V
FubEU1b2I2R5eu7rviEK+S/2zqS5bSbN1n+lo9cXFUgMCWDRd0ECHERSk2VJ1gYhyzYS8zz++n5A
V7X9OepWd+/vhsERgkAwkfm+5zwHY4/RvMO8h5CY1s0taJLxlNqtSXO3QiGX1QTg8FZ+PU89gu9n
SivpruMncVMvrrobS89i5lO0X028YNb6VpNF7UaSGvwgZhhyTJ5Qgkgz+YT5ptkUzPK/5ZyVujdo
b4mG3QgakNZGtwrP96lDYh0Q3Wu8WIt1ez080nCfB72Jny0Sinfg5sSNAZnkbmo1fQs+b50ZvVzf
uaA72/SDEA9TiB92nHEPd0Nzmvq6/zRCkvh5vOcoC0rLm9+0pGr9oe/sCxZGdZ56jMZ96KjXpU8v
1//Fq7xXElHNz47Sht1SuKjzdV2/E4420ufmhBPD5XqAalZym2hZmoehHdMjNqx5D9HD/hQPiKau
bwlltHNpV72FoM1XedZ4cQytPIeWKAI7brtX0O6n61up1L3HClpDl6N7dkKAiEKbiEYsPPdBgi+m
+GpaH33eBIbXaF9SnD/+2BFcXdhCQcNKSQvOs+5r7j7MfW5/TBrOs8FztDsz1zHW1HC56GL3LwSH
X67bgjnxQwNI8kR/wYEwR8gYMCqN05bQR/ba/hhi7zDNoXj17GUIFqmmU7IU0V3elmgE1/253lwf
9pGn3bo6J5NYh6brx9bPX99hRjf/vzd+pbU+zRW01nf8CGTTkf8Rf3R/II30/5aDFAPHrKo/UUjr
5/6BQnL/JnRLCCZfjpAOeQr/1SD3xN8k/XBTGLTg/94ov3bDdQT70rZ1YrE9utv/aJTrf4PC7gji
sXFZSDQ//5tGuWH8GVNOSDMO43XPJJ1yS7fZ6d+TfWMnrvG0tOR3DWV88MburbfkLYYCajnFFN7A
98FMNiz7fCIJPImLYzTNrE07pR8awzBJ4EAn7sz3aWN2J89b7ryw42ekVe/ZVJLgKvrvUx6CrIvI
2knzFBV3NP4YypVUD3AVbiE29iiFo1Ik+sZMUMXNOKWbPmBAuDWTV30umXwYJc04MlP1xllzQa2M
8t4PKtQLhtjoZDFfPtn35HQsgV61b3lNvheDkrObk94keWyj+o9ImRCCXOuTLKZh29DW9M2IlSsX
nd3IZeMAbnU/9VCDSI1TGI9i7SAFoYxJigtm0Ypilyiu6VqY3aaand5DIsTotBABFE8x3MuMtHeR
Rx9aIzxihTrzqcOneQC990Wx7r3lSqVunRCcbCcA+zlTOJ/Bno5BMwz6BoX/0cpNKw6KFppCk2ha
0HqVuSEKFgXo1LJQZ7mEG5eEVttUBzdk2RDPWXcx0vwye127tdPhwphJghERSfjxRzBHyydXOhqK
XiAarv51GhAmEKT+vSHyb2lD8i16nD0eWcga8I/9nNTCr0e/Ju9oN5atw2zbzf1UGs9F6FJSEfOT
qIp577UNGyrrTa3Bu8BnQxvQHk7uOE73QAgWNORq3pcTQs01etFetOwMl21TNmzYdDUziMvm3VQY
ctZ3zx2jarl4pyl+zMPs5IYWqssKEIvOBpO8treuvsrxwxgtm5eUG7PSvMPcpDehZzR7WF/aBrDY
zcxchAlWFO0o8HwMyqYEst7oazHkegM7m0z1/3p4ffX6vutz/+zh9YXQSvT9ZFvn6yNNAv7OB1wh
TdKvqb1//RvX7VXXV653lxwQeR3Jx19/97obVuKCJVn6l9psc0x5f9nR6zZtzmrCbki8/te7d/3s
9RPWqnt2AcWA7eR//vXC9WGURFhurnd/27+f79SWZ1tmsJYi5GO/vfG3u9c3Xv/MQjUQIxJuZYOG
r1qNHtebVhhwNBYXB80Id28EEoU4kAicYVWX23hsiKeYnor8jKMi/e1GI1v6jCiB54iI30YZpTxv
fW7CAMACe48c7cv1M9dne3dB4ecaSzBE1o09ti/QDcsA0hcMezOp28M8nJVWX+KJqpbyOJWEnmvn
kAXi+XrPVDn81RAUVIct8ERQ6s3ojcuRjI0xAM+wKVJcJ7o4SECSZ9C75llbbzw7Ns7EzUQGWGmo
6y+2oxM8vb5Ew0genBZnOMvbEx0JDjUgajACo4UNXVrn6z1qoStcZH5cA3xbPCkhakJACYl9jgoN
OYvOMfz1HK74wGR2SBeBd1CF+Gg8Rc4PUk9C2+Spygt5UiMdNWwQxN6tx32ZlFlCDyUbUpmbwkt2
JH6FLNIpJUNL0s/Xd11vACiJnw8JXUxwC6Wv5MGXDJ7Z+xjWAD5yKjqhN6+drf5guJ59alnGtLNe
H3L6e52ICBeyio80pN4DMjffFbqoLrmTPhdVJ/cIq/JdW0NQnsvcCPQeYArop+nsSGc6zwQ17r28
fMoR2JzL9WZKjBazN4E29voOo7mnzGGeckb6m9FWt+o+Hi3pk1AkNvpQ2scJCISaC0If15thSlhU
p6AdJvImM1Pz3dasUY6ywSGmtAgHABdg8SZNiJhIVPWRcOgGCMqO2MLlrM1iOeths5zbJE+PSxUi
1OWp6/PLiDhHt9xkd30I30//+cLX2qKi75YQvo+j5irELkyJzZqvoPDGHgpbZdwRVjYcqy6XW91t
diImTnUYmuyMLzg7I/dIDmQoEBr/aaAqjb2VKL1pEcc5H+nFdbLybQ/VT4HWZmOCJtlXpv18PbEa
k4yRVRu1IdUwu9TQUaDaUCsnZbqBmcpDS2vbHTiJhlrgnF+Qz5b+6JQAs8iDlC1SXMS5D1lEQA91
zqB03NAvgYtskKnBFqc/eezTud1OGtqfvozEHSvifYkZ7CUmruJghsmdASzxcG29TFed+a+uy7UV
M4fJiLhkZLI/VvBQO5Pi589+2dqlut77+eS1a3V9fP1gAi/o7+/84+3XhwZfz84zybldy7KOgaqq
isEOXl/89YHfNv3zLqbyz21oqF35a0+uf+/655erYB5OXLWNZFxvf9uJ397fFMj+DJLmWRuLjupv
jZvkeuOuMRi/HqIxb27+eO76ag/PbW9ZmA/cvaEJgw6BLncFtgcTM4E2Z3gSw4QfnPwKbf4rPona
1/P6q1ycN8wZw6VPEgxkQ5ztk+XVtvRg4rgeswkIhm2lOVp92/AxMuKhEsOhCVMHr5HkEwZBk52V
BQA9yCrJsvmYV+IFovVRwo2OW6BQi0AYrKjd2E71OMjioIr5sRMjuEcoZKRzqzuN9KA+tfzUNmN0
TaKnk4ebOZLUE6NcbC23jBklluSYZ/bZjsPugAAe3knpC1qpCeKpBag8HA5Y+3izCH5l8yX+TekQ
MmpHxutYJGTjKIBruRPkTa6ztqsJMe/aJ2Ft0iJ8UcNqOpWyO8gSJPto1WAEFvc2KXHBp2rcqlx7
y6t82PSxTad6cg+1Sg1qvAKkJWGYvjvE/bnPudQyEKL6lmB1SzHwtR+JCu03xdB6pPsMLd1YcPV2
GR5T/B9MUQDLhzXcxbWDamBf9I0akrAZJQYTSRwE9oCyTdenQNQtpvaF9pbbdsAQvalmYTK+ZIIZ
WLhGXKWmg/Z9PjYxkJTQoV6Zp5HOb6TF4aYQeWlj9l5h8E5ne99HJHOn5rd4zb7O9U9STIlP7Oxl
1kzQ0nn7SpASSd0h7ZZ4piw/00Jitdscq4agwhhX5Jbm8VNlOAQWLOQDdYt8A5MbnRS0rN3I6clc
TN7Pdp+fSQN9K55X07+/ZCCytbLd5nr/2oKK8L3J+To6SL9h+vgpS619JaFZexSxCbgZQTlqTCqm
aO/oac1/X72Bz4aCeHHc8b4C6R+E4EePYja2EPcPRIFW2yyhx+l2L8sSfle9dyD4sPYdyMYEOsuj
t5gHjph5oXg+bfSTWIYMLp+662JPJ53XY9GAEZi1B3AaGy9TqTefKXYqj3yArvzhAKiPUD7ppxmB
6li8lwVMh1YvD42NRnPOu7OXyDPFMnWBz7IH887VTU5QTDBUe/HgD2bjncx4OAJsIR1UmG/TMs8P
kl5Ao9LmEo+cSwROwlGG5GB3nKBupQMIHT7lOJUGgic8LnDbcgHrRqmZb8pax2Tvs6c0BHfWZG+T
JERPaGb7mLAt0+SNOgZd7EG55hcMOn4aTed0dLBGwtxTaCASz4WRFH0WtfOMW42fVBihKtTNQz8a
B9XL+MYpwT8XziVC1O97OkyIjpqNKO9godDDACJY2CBMXIvecZT0BxhtB5EGVEGYZWcWjR79MJDg
9ezZ3Wdpxu+TRLoz4dPxMWqZ+6y/pdonN1rHsGLjUKGjqiK6dZnmzzN+Il3zPk+t+ZxQEveHKgPW
09QQwzYpnl/0LUWzZRa2twuTsGXQqztEEdYpSe+kIM+1VsrdEmK9gHkDKGMNJYsjxCxe9BoSOnYc
2+l1rMt6bbzdKtJPz/1UfXG74g4esB50WUd22tgZBzl52vukmmxXEPodLsnKeWW/KVyZMFnyOMi9
kfQBpe/sKH22M0cLEFrG2NaUtiUZ19r18xzMZqLtvawhREOnEhq7EabasL2sUxzw6VtpZ9m+INxv
U3YtLWkyAZFkrQm2MzzCSrtABY5Dhv2UKpjoSs3vxuiRCEWXZNEhqDLsUUqDjTrMtu6jfi+hbrj3
GjP5YkJRML27UVFQBXO9g80YAu4+ZiLlAbnRmcoXBnlLYeMdXf2HETrhIXYQbc8R7kQrrfnf++RO
DB22cCJFlSH2RQt/YXbIndX4NhIbeSe+r2+RfU66r66JxcmaYNwW8fTGipVEjEEkKNcZq1xFsiRT
uxAqrxfTzcXCmZgIdp1kayTE4mqWZKtYry/YPjFPy+HYeQvmsHR8xAz1hYRkUpws14UDyoh39Yp0
dfIqMJUFWUjkGPOnJapp2UWWCmiX5wzs2Tb0iBGwG5eIF836FvU3yGPCT0QzISS4z2URnsI5cjdz
ZP1QlDA25JT1BzPB46YkuIQJh7f3xWyaY5Mpluma9WZoTXIzE1dODB5Dc/2lKbgoWV2H5CECAcKB
JrwbDYtal6N0Si5KI9ZyyeKnBitewOThHrE9anc9/wjheYGdoSfWFCjJbYitcDC2pesGKIAfqOYd
TWLzrIxkl3no/RJO46afEY2Dj8KJXxAQkjln083v9Nh9hAJ/ifTHaOwvKAky3AoaMdcwwU5QRRCV
W1+QRjyPNl8DpXu81QQJZNEzdUWoe6ir90PxWLHyrFHfM9usUCMTFRulLhJ+Qaw1iZ/BXIDIy/sO
OZd3SAQMV099GElZ+r01ApKs41Po1MVWb73YH8ptDTV47OU9wjgq/yZE1cRF2z6LandPTZ2Qh1p+
Klz9IS34+WkKO0FatN8yfNOEZ1v7brI/JJD8R0v77ubDoW8j73GqbShcrIbkZO/NWhwqe3htEiYW
7nwPkIGZfx69Fz2nl5bWyB9VxBR52ZZdhdnL2nHYwSIZTe4vVfx9rK0vEIDW5DCG8QTBXkB0kc2Z
cspK6lpZZPAlas7Bc4GWcWEsfETBOD/s8r3L3WlbSrxqZaK+OLH9bhLmvjEnCls0VJ9UQdEm+lzl
yze1VGA1LdpLvXRfaX2KQ6lQigC0K0u+VwUbaCUjkFY2vXX0lze5OyeHFnKdmh5jLF6AcT5kseAk
2Lt1xVa1w6wXb10NxBFVNmPiUN5gqyWFOInJyCVhOk8tAoKsebmlexujUSjfCmo0NLcf55FMXLtK
sH1V/jzMzZ5gB5tKXPSZKJN5e51yGSkmD6vhAi1ApiK+YO27AAPdxbi7nTraI+zYFaN9IfKDtKMa
vq1ngxOQuJS9KN55KR72Qm+2XpnGQdOiGyjIExrQ/5kTdOisq7y72Z0hGdrmaXDIgjRTCcjQQ7iC
vnI/DfRa2yYkfme6m8cfttk1uymH1DJ2qbWjG5gEea5eevhLJACgpen1Z1T55t5VLOGT/kLyuHmK
zBvIlOPxLU1XJoNsOMwN+fSWezIm/GyTAd5qtupXz+GimtvOd0Tz3yODYTOUhrepVEygUFsmgcqN
cpeFt7Rgxrs5p9SheSGecIvVp3Ljo+WizXTdgxulTCPcZNkw4e3OzUPSLrofx4nwM7dcSE2ih1Xj
bXFqdybNapEnYhI+H0y9fKtkEC2ZedRGcDtWJAIYYtM2xy9deITSlZQ6aDIh/uE6GTK/pgnrWNHd
aJJsUQ3bNm8kWDbrh5EDZZ3iyGZgW5E/RYyDItHbM/O6MhVfFZOmHjZDAGQVDk/tuBAq8AaBrZyW
Sx/B/uPXf0NiKXUH/vU5mfZj77ykIQlXqZEPfr+0zKfNs8jgiLq2fVMuzRQU+RgfXWFedC36XJRg
cexlJb6ROuU7Mv+i2fOnDhEYV9qaMFCv+UIxXB6BpycdcS3GR09lxreNJT52pvE8zvWpIUTTF43p
Qt27y4QlwI8XXHX7k5f0XBS1iDyr6nZoB0KzNWyIFg24wKzqMxKCQ5+AVwMl6M+TjCBXzZiL0oTz
sL4fDPWIey3HX21wuZq6Jz06S1HgPG9B4ECMCHKDLI7c0Oyt4/U6vCGPxcvkcky8aUOp9KUNYVV2
SAzBc0BesyUtViqBgJnuZE5C10JmDl2peySSJzvvLgIjBvXx/sJxwlYa3hl4PHayc1/mqbX9qWyf
K298TCvruTZ7ZrydN/iFlj5moic8rJohwAcC4MdGvWXQwrYxElA/Tep9SXIXpY39PI2PMci4Q6Wp
i+7WzmnpE+lvKitPblp3P6cGmIa2IIQdLp8pWMfIxj7WYkhu+764zVowTetoUVUzqzmELIeWKr/a
jYPx6kV1siWZSQWVadxOBQKXQeE3RhbsBp5mfKuk5pxYBMHYpvhfNcySF7vc5ivZls05qjoR4+Ie
8rCSKPq854Ha9YtUHeoq00UCz+WH0vo3M/vU1ykE+Chy9/jYH2OjioO5cdwAsozlV9H3vOrHcx0h
fsHJ3CcV3H4ntwMXg38QEkEfEPuKpWcq8l1ZxIcJM60mE1Qa2lrC6g74m/KAVY/cpsyJrXylp0sP
BO1UHkL0hBvJ0BHW4EVggqNjC+8ix7qkiTvsOJOJGZrGJyMZ7hu3dbchgORt5mlPjhe1vtQJC0rb
Ywm2DJoSs6PuOK7JBGo+udATN6Q35VxajfOSSWejtQDr5xZeTwitnmk+JdLIXZw9y8qj1UU/Qn3I
DjFiN0ZyQGBFv7IDmW5YC23hfiEwXjIGD1wLA69P4b57HVCQsntKMOvctMhryZAz0EENzZFeA20K
DH8o5zRz0+EBmJMnIU1QbXX3ODkxHrZhHDdtL6nFARHesK+D4xZ+G3J57x08aW2xQ+PFJLhwIXlw
QgmzOgDmQcjm2YCDYysP5rHiElglNZFvIb1Q9No9V8s6g9jsCvs7IL/4VI3Rlzg5wJ32uNgh31C9
/dZlJeMH0QIiDUnNcJz3OaqyLUp15sHOeOgJyPWoN2+jNkHzSmIZACoP0KfD0saUaNRGlDbyqQkL
vD69Q2Bvp5P7ytBfEX4bkTt/Cgv3OQrBsHgOhgjQHTWoWRbPekHYXF+RP96qhwrKCvM3mkc6cTlL
/WZSshYtVsorxK4tL2AhZr6i13RWrGYb7WtDkULoE3oLKEoBKxKnogud186jtnqvqb7fdMVUUQac
Q8oQ1ndviZ5RL+d+riaAIRpxxIa5Jrq2+U7pyfNS30ZIEi+NKsr7OAPnuTA3R9n3XICX43pCIcfB
HN9Z9c7OdK4fE0jhNE9cv16gbA9j/oTctw+mjmmpoRcvrUkNeJmQo6XLN5aCi21A06ZpVM3Zg+Ib
o8adcJ2/N0em0J1ODWKCONF78sGqkx/pZN0N+fDUaKMD35eWh+iqxedXmbDgGgLzvQ2nfK/VINAk
wUjwciVK0zl+yliZHYXlPfYLNEZn2seucWn0MNnT/6uYybNWjYlxhntEc/KZquhKwu8eu/VHSj3S
B9egIRKxbsYuihFebdKvy9Csp5oV4woD4lmaobeLs2wLM58AQWWRUbccXIL9SEZ1ZqBjnJkeLdW9
7oy7MbGeRwmUZ7ZbVmVq+YEvsQ06jbSpmsDz+iOMBmwS4ycXB2ofTd/spZ/2atZuGrd+JZSlhzwF
7lCZHvWr0PuRowPeVbX9tpiZOHDZJAE4a+ctXZY7TosO6Ro4AaTAFYCtCLzbenV0Z+1epzG78eqv
WbtmoFdPgKrjXRziv+8ruEpt+qDr1tOYTZxebZtTs3deaiOlCbm6JHMROMB1t/HyVVhYXqa6OakG
+uhis1SMGiTPoV4EmSWTMwnBGBQmVjpjeVdxivC79pxtNkaIJc3stTHNKlCVMLdcbDHbGah7qbFo
pAp43iHvK+CoeXgTOfPRbEB+lDrZTdY3wsqemqy/gzJnA2Of3gsXo4qY3TqQpBYkXXuhPOlrUZsd
tPzT0H5NajWC7TDfcngE1UTvFRKPgnPY6kc5fWOOiYZF0m20++GEx/HYDw1VwMpjUT4Gg0pA1aP3
I4uG6TNVsE2XgeSiK/p9GeB3Scu+NUDFgShtqbwU94ZH41mh6vUVMPSNYMSu3MG99eCpH+yEfz/T
zW8pYkwM1dm3LqUFrvBX+xjKaTL2uKksppcbh8ET7lUPuYoBzdc6+GEyKvxmKfMdGYsXXc7NsWyY
H4rR3VdutOcHtBEJ9E/SweKjpgq8n1ZMIF3MqVHPn+euDQnBFNlubtwjrDK04QPc1tyiB1WixFc9
e1zaC7LdYuVwaZc2GeiqNPmdlbRn4HPIz2FF7B1KxzfmQPWlNV9KAtSB2Nj0H2RzGzN9tTPa471m
bTttvNdi4Rz4xVA16FKiMxOumWPTBP2IOqvNtV2dkJphgW7Zl8K77zAhSLJZSA+AqzSU3tmUn7PY
mzdZuy6PEpegFr33GZ/2uV68s7K6LPrRWDT3bqw90MtVSFlQe+vgeVwGKgX72SVc1MzaiyZVRJZC
UgezLYddqXTk/cXtQLQLsewbezwS2AinzER2NZBwMXjWRyz73FflJzO7H/tZp0iuMZ8Nob1XmoMp
tbDCbQ2Ha6tRZdC0R8AhZMGxDhUt+JE09ykCUTfX712qpftC8wpOqJFJfWZeYks+OU6zRyTZ75s5
a/xqWJxtHWf6oVfUBqazDCl3Dr1donIWD4U7n+yE0DEiHYZjnE0XDBTgai1Kj8gGtzCuqEZjTW8n
cOpx8bCkxju9KWC2R6MEQJo3JJGLFD12PdorW/9ro7zokbH5h6NCiigejf4kMQY4e2YaYJyIidi9
j/PyXApjk3ZRcYZ5ddOGWn4US9ocDHO4p/MPyi8hRDZJBLOGUFLIyShUD3XKb7HwLvo0vCjIpMHS
pRzgtEcDh5GeSrp6ZiZi4olDcAGwWdVZfFxaSqqz9kaGwS5sreHVmeWeXI/xPm4tOGqS1MVZBxVO
aF4MzdQh29pVy82ID3xLe6DfcxWn/NlO7wQivtGQOCBeHTg/WvQOVhZtpXG2TWC0EVwaFL6YDFYv
yZVeZOcjjcdfj6/3MLv8/p7rR9wI/8Lm+pnr4+u9X5+7PkfmUrRd7Fjnp8AWcCHgXMoX0gY11/j0
22Z+/tV/ukk3I4kIFDguzuuuXf8OV0Oa0L/++M9PrtHqXTkmzNLQVKowPAxXd8kf+/dzOwVuBd3T
vd1vm22a/sSaKd7/ueXr459vvP4nrWu/qzEcguumFaUnDsV6IH9+cPXj/Dpw1+dUXqitU4Tz9vrw
1xHVbVHsYyBTcaN9DgebYgPWNPhd1VuGC8dXOnYLxDUNxTv8bEOmsXIZuGJCW2UlmXLRNQSplwOL
YubMD7fSlLrvToZ3xOa/l7ol/KijEjYv/eeMES4hVdMS0QdL/mijygQkHRP8IJEzwzwmjdGjfW90
cGx7SDEzSa2yKD7DFD7MJnoWm5zV4euQFToCE4I37R5Av762TGacBUDECSGKzqKYT0OdfKwtjGbW
1rlCdanM5T1tASv1tX0Gx7D30JKAEAT9s9MK7dbMsbhni+D6BL3Nb4cuIcXZ24x5eK+bDKgJ6B/y
k2POejim7oLzgR9ssXh3MmKILEB5LiXIrsS7aWqVB7FJbESM84le/KYglHmKkfdKCUOzylGVd/nX
peHwlrS4sFHAh4eF65nt564wGoKuaNc4nLQbM5uOXNgOWuVCJlFio+T8blLLm0ftFZ2Oto2M6Yw0
Z2tSs8UmhrvHjhuYSrhTlDJ3djt/QZbDyqHboYyPEHihop7aMIjHhpa5VT3nmfxW4gPzh3r+Njp5
xwLRYuA24ackEddA0cPFGJZXFRlPZcb0tmIk8weCa/zyhcAW1FoL2D4RGIZOtokW24dxTYAuROJh
96GBnsRLhe7I3dd6xfbSUxjGwm9mKgOWWWTbvmM0HTKWGz28p2M3Ev4Al/m1HuH6Olb6NKK31eQV
iKx/QThMHlbu0I5qvs5+1MNo56IWaEg8dkDnNyKW49lpDB+QPs4GNLUT6ViGQ1cetfAtw1jgAfek
R6Np2yRfmYO1d6Mv4UPVhjY9sqUMplY+j3AFJreQ20LL6l2Hwx96Bs6BhvifvrzrFu+ZFO0bO+3e
8ym+X2a6lhaECX3qJZmfq9O+A5Ry1TzJymk3v5F57stsBs3xbwXElTIuuvY//t1YBXs/nz5++49/
p6pgE7ZompZrmUyV0PX9VdCnQoIw457i1DzTdMkHzbtxUjoLscjuMx11R2yFT3ZVm4GW41/ROhXu
3IiqcN6D2NbMY9sYe3ooYvUE9yeRa96DRbLSpJz8LuVEKJ32E0NB9N/suPgjlvG644DwDFqrNlwu
748dX1Acy5ka7ZFGcHrUpI1cg3LeZnLonPVJR2kwcenpZ+rOJlXtZjbBTf/rgyf+ycGj/iFNsUoh
XWZ5fz14cR0nclJ5fESsMd9VmXFMRaJIKBrE1sM5dwAa5+5CVgdazZSh128kyRpF9eVf78eKX/rz
S0QqCvILfhIRp/KPiMq0nGerSZ3o2FchgW5uYx37jva8ziA4tsnrAMN6X2byScADu7gpUccxxZYB
M0UVttpl8Loa95uJqwjqcIRghusV1DEFwiewIoZpFKHiEjrRKbTsG8DS5NhiccN4Tj+8wWTtF+RP
BSUh9OQnDYeprMFEl875ehOv97psef3X//Y/OXcdiE2WcBzh6jAz16/n4/2RJSNnuvg/vd65qhtU
dJQCc/bYklGXeOkciMjZVbaxVdbSnAcSTCzy4Q62UR1zQAO3SbYwbZ/OBajwQ66PFlFC+XAkgTPe
DJHygNSGwz5blHHoDRI8CNbaXff8fxUAu/9e3r7n39s/sWB/SYRt/+/15b9Ttv7yILjqkR/67838
+B3RWPc7j+t/+uK/ff+fqZodFwny/5v4dSmL7r34K/JLXD/zD+SXDvLLAPll6UIYpr4CuP6B/BIE
ttpCIHkjZ9cQOn/pHwQwD8wX0xiMdtSHLYan/xI2W9bfTNZnlNwNXLVSWuJ/JWw2xZ8EMFvqUjCO
0BB3DZfh8K/nUrWUqRECiL6T8xo5yCqOEmdxKIjrhnShH5eiBFeVISnrMWFlQ/xGVa8jEUYKFrOK
3q869Sv1iPS0xO+LH+7KwK46+4vhdo9W1SSsSyxClQbbwISVbZ3Og4NHx721y4d8tIk1MqINdllX
f0rn7uuy0GB3koViLpUj5NJfVDp9FEaxl2iF77J01h/WUjgJn5tUSynPh727sSXA8szCkdVZJmZA
Afn0vl6WZ83OX8xZi/flD8i5kF2bfeOuoSY9qVGqSZd9TSLzNgqzfcTHEAZSpyIe45UEz54i8vxt
sjCUcPS2DC/UhAZkLBbrpNmbb6LhfVr09CHvyqD3GkJVwNwizXRO5DFa2BZCHNc9PjeSN0sC8OJv
NViwYsjWlpCebwZfGK2+111GqYloBSLygtxqKaxm5bQ3Kho+dgqEQnXxXnnABy1h+TbIQQqnfX+m
ZltF+MORFGDRrnLX70foWCza/MSY7xUNa8oid3WR+0aV2n5nrZUQ0/ukxTG83QbH/IAwudeKbruk
qtzI6hN0ZfySwl42hpW9ioZeRm1k76InLpJ4p4gul41MvCKYMnTdnZm0XwgiJwNmMUE2MNIbXjme
q1rtEEVANyR7Bo9muYslJcWII5DRrh3JQHkT2fAoF4QBtLt12J/Id93BICFoWej6u/NdParmFLvZ
jyTVtM2Uo6peYROdZ6FYZRss5Z5pvZNY5qCaBUHxDgd5OpgUeyE6D8csVYWP1DVE/FKvX+x0q5k1
KqVl9Kd4FWAWazzd5Ao4YqSPSv2SL95XgY6DJCrnrVi6YlsqWkXD3KEmuWU1SFqGWb3n4JsobxQY
S9vkthbNmuy3yB3VTdOQIDRYynhNgvsU6uo2M354qB2OKu9f9Zjsg2aCisfVPZhKbN4mmpJNJ6NT
Jw9t+ZFqXX6TFAbaS1UWe8u05zOUQBYXynigZVhQpKEprdRzqLzsZNVo6roYSiZTFFQIuWB5JxBM
TZtkih/x1OmSglBtfdj1vlDUL/TmzoHqt4tE5aI1QxTA79sRvk0WyCZFxaUaKz3OBBLAL1a0dGlj
xRSqG69gZWw573kTfusYwLb6IjTy+IhvwlmEDS2miU35upgupl6w7WSkYYtznn7byKlOl3g7tAJs
C/jhnbCp9ntVdUDD7M8oJaICMRAUEiWS15q4zKPD0gOmSYVDoeiglZJibCFEbmLKd6Eqm2Ap8t7v
M2xsRIJQXiBrqgY16LpkWpL+VbKqmV1zxwi8DR37G0e8gK5NuT8d7zvcF43A4Th0zrDTIuikhXWc
OGebCH2mRFuql8Z/cndey3Er2bb9InTAJ3Af7kN5Q29EUi8IktqC9z6//g4ke3epddUnznk9EYoS
UJ4omMy15hzznMbjO0E5u7LFhuT0cbKSLkVGV7cYbMU5nfChHI+E975WfnSjl16ziTwqi0htwc+n
lY5SAWeFR4vapx+KUKvcUtMKd7pdTPvKJ0m2D8adr/mgVrPXsEQfMhaTteALb5k3RfQY+6adjxOF
jswmoUcfup1pa++elT+kWfTuFPFtkVvOrSaWeVmATAik633SY6d6juNtBhRlYyQENUzEdsG039Nh
LXe6GyOhZFbUUb87NPZMa27aaP2xd7LmNkrMlBQPuM1FP/RkMZFwkjHLg38Rk8JyyvyoRV+8dLFC
/Xy5Sz2jpaRqEnKjXvP12PLCX9bJ+URWIyn8JJ42nNIFFa+WSJG5k5r7wyJWPIksY6/Avig3mSks
WA+1qm7Sxs3RO9o/O1jjktioFjBR69+SaE69My0BzSJpXvXeGN62skWlSe9oCAA01BEKck7U8BGF
ufZMod1EVNB0SQEvhjYAeBIvvafgJWpR3bToAHFhL1bsBYaiborFPY/pCbn3v+4zusnYFGjM19ok
xT1qRebKdL6i5UyYyObBigEO5cSthKZ8Kr1iSd7wbqTD2KyNs8Ns97e6hj9D3VQoOqG4R8ceV+e+
aIz0ROQy+1V6ihz3zg3Dly7I70n56jahARWYNDIPV+7REjp136YK80OTmltUqPxyjoFPuAsfJ7ek
EKDuI8GZX7OZx+PYPecUF060s7y0nQ9hTi/aLACiT957B06mS6z6nI3OT0bdzlbziMBKRHuLKARq
T7tAdBa2jC5uwIXTnbO0ojwoFLIwP/1h0fahTgvdUBLMHTmrEJTOSd34i/i3JwUAXtOyaHScHpuw
7LD9z+KgwdysO5fJ7ORzAU9zFMs28CL3UstSZRsrTdOTfU/779HW84Hc8FOEJn6FiIzAZAPzfYqG
ioPzuw5eaJd37jEe63wHNeiQF4MJdaGlJGOH8D2CFGeI2gMsvUfHaA/xWvHg1Sddbn67zwx7oJIj
PZWcMoW+jZctkrcJtqiKZpzaSg0eOVq19V9q21xuFCb6svq1lOQNFCH9AY17TwQDN5K4a8KPSTNI
ZKnNa5sK5SqhQ1rZozvhZvIx8y6/RrzQlNSNFcTwLA3ztUinTO0OcqHZhDbtjFo3f5ozXdw57GmE
BPvRm+PoI8qiT21aYEb1sntPy+7tLdSJy2oOgCs/qEcmMTVyqx7KkbmkK3pPlJXEjDTm6xnqsQbs
jD20UbJuwa5f3glgTL5BDDmt1LtZy+Gnlr7e5usjlm+gln75GLXe5/2zB2kGg9vfT1FL6m2+vs7l
oy7PUfeVBAzYs0YfIk/E998e/I+r6oHf3vPrq359nHr86w61zX75M35ZVM+CcSgZgUwp8sdGK3/Z
WL+8iVr841/yy9v98vgvi+qll5vfvrTIbTpeXk80NwNznFXReYIocC5nYyJNVzf2ODuag3ogQJ5G
7Xt5Th5iCqGhyKJad/JnDhIO+ch5FADkdqEkPMzLPJOL+h8X24ohHqm95rowgg5xYzZurKmjbSuW
7A/NzAQJY8tL1bq6MTDjIciHaG4MRnOoMq/bVLiDV3Z9Lsblj7BRUVWtqW90LqNbexjAx2SU9RVd
a1bEe5sLETGO1a3I6y9SVbmcw39hVMU6e+5lXdGstGXPV0vq5vKScsy6wwBdRzG+1E2zgNHUkpkm
UHATxgEKjaTepMwRKq3V4hBE1JXVe+FC5161+Mu9o2e9Fg4DErcF/IceHWFgWb+BVeZkDDaHYo+W
HbuhggOeeIBWJuCY2GTeQ9NlHrQct+pGMboSBsOLcDrZmnP2UcwmZgK6yTrk1tSuSGPy+y/+mjGR
HjH4NACrjh4SlOPlcLS6H0Rs5Uf1hhd8VdBuMIqKoxuPP+To39UKwLJs0SB1H4MlN6xQJwT1t6nN
wLlXHHnd5fuZyxVzILhxddmKFQHMiPAXMlTu5c4mcHLsOuZC/NT818EALldJgu2+nqKoYQ0d2moy
nK3eLKxGlANcjKjQ0EoTxzmwHiY0ggwJpk2H3SVPsgkP+UI/62vECLGxaN+FSQ6fQrql3U2DzpRU
QL6C+l6BG0/HzryFh9wxerPuv564PFv9nmq16PvPxJrjFfHt1NXLhOgE9Sn90kpRGD+tjfjT1Hqq
cGtGfqjKdM6sVQv10UCCS9e9K8brXgeMouIDFdIMjC+xLu38s4pyasrL76t+CUXkuqyqpdiz/soW
KwVQqY0ToSGxa2H905bjDUGNFrdEqpS9ql9G7dbQOZByM71YuF7qr1GPqRtSl/PTZVU9+rVDLz/2
n1bVky8b5vLa396qK4aJsce1OuTUvqa+jFrNFdD+sq6Wvu6UMXJtPRTZ1+8Vaj0YMprA6inqY5lr
ciSrxUkdal+L6vhW34aR398HYKo+6PKVw6rw1hPjRM3vn5TLSTmjIi3Q5FYZtSiblBKIo/29bIpq
70dDeijbKNK36ulfi8Gy1Wh7YE1l+LScGC58O7X6230zLrbdbJjbyogJMuK4U3/O5aYbDC75ap2Q
ONpXavHr21dyouB7PZXI0weWQanIHbL9nMFxBmXdtT889UXs5kS6s35UG1uB+tTSZdtf7sPyxsw8
dLTV5cnqIy+rl9eqpcvPeHng8n6/vTYunvuUkFO1GdSJsxdRUxzUujry2OJpd1brX19eVlS5gdJD
p1w4g+o3vexbvnwPNY0EBrXhofDMHEr8BlHfM5RRu+mfF9VbfJ2qpnJuD0BXN2ic/4mpVOcStaqW
FDbysqru+421+N94nnrKGHyC1iyO6vPV9yOmg91WLao7A8Xv+tqZ1b2+WfSS5L2/j7tfnqUWf1//
5V2/3us/v/SXxzWDuOGOwrnUEZEt21BdRtSSesc/3Xd5inrUVKNAtXi5Ub/HZVUtqdf9x3etYIam
eHn4DupGPfG3j/rTfb+962+fFC4n/EnfNj3BLOqY7agkWENNNJvik/7rRnpWRSLocj357ZHLfV/+
R7X+ZZf8eqayYqo3vzz1l0fUIsFlw8qAR/m1R7uyoJV/OVB+Wf9aVMfVL/eqdfV8dZz985Xolibi
2/pUGpT0GBzXnzBlXFO37zKZkiAfdmgUKx/YJcU3f3xOpwK3WNvrz5xO4EdNlbinLowmV/b1Mz3R
o13jypCGO78VdnGAIq89m0bgoxYu640ZDI+oh+Nd2Uz+Vk/S6EjDd9Jd56GYMPcZVkBRr82qKzmD
GBFhh8XRzq9IXaTcSJ0EGxnodW/I6z2AnJWBTHH3BRD9/Q/+Op1IxF1g3mEzEGLuKZGBuryqC+vl
Bm3I31fbXy65avFPT//tPnXpVvd9fcKfXvf1CeQhXLntHlfTF6dPgfV+4fZdQHukUjJDuqyPy479
daci7f3+uHrm5emu080IxkVFS3I5qamX554oklv1pCGtCYSa6nv1wKwOwT8vxiGiEicrP424ATNW
Yk9q5xG5W4fPGYn9OhmjT1Fc9VrFD12SfmYTSVC8pnlm7+K2OVCwE6dRtzKoFg7xVZ39ra3iO6Nx
r7zJv7EKUgY9FBELw8Jsc4dIIOeBNMjPCt72Oub0vI0Z+h9GwyMEVJLCa8fFiCRftpueMCJkOFq7
qdu+Ra2UE9yZLEZQ6oz7TuvPzXc3jBwizxgZ1prX8RF3YaYTE44LYpvNZbOKJWmRY1RKhI/tAWKZ
vjZIVDC4zh64xC8iAOSZpXA2mhZ8c/v+LYwmZAFZjm4F2upEnY0q30AVjEL4qvaWCnwwN6BGMGuI
abKoFMw3dOKoUrhWSskwL3dBGq4xkYF8rFhyetgv4SiRzbZwqdog2xZ2+QPa/q2NxYupcrd3K+1n
rk3zNkfkuq0wacSZ8y1z7ZkGPlPwqhR3qPreI5IZDkCh1xQHSMkMXnq3vvfyBJ0+nuvMZasOGZa7
D8svupt+hqnu12iRE2cnmsDdZnnxY/aqo6NBaC2jaULlDspxTou7utT9W+Z9nwJD5UnH0Y6HFOTI
EoQE6NCGexNVawj4q7aodrVNeU26yc4MihyHTtZSucm2TNuonLfRqi4L95A19klLBhJAJx1cAJCb
RKeJ4HtY5owK9x8aEhIUtH0aUrYwgFhYC0tCK6zHEXbr2ZlrGyUH8sG6ffZlYG2ECP2t7fmPydTN
61Rv4/vE6V8juvUpMW9PpY/6WHrGE+GJyOFwHa44QSXn3giuC9kUuz6EKlpZo0qiOheNI7fFYDjr
fiQNwa/f8a5g8EKAhunbxgOH5uRKGJCiXa14672bYkaxSnZWS5w09Alqes/5bLwz+2RWaWcG6ST0
gGFC8udOFJ0Lyky9hsrfGD7cMfPWvk2ieKa5V7WFxUBUhK1z9o+s5axHvYmMp3WG7a2bs+Kq6cN9
ZBs9kg48WtaR7qK2JYTljeDYaUdEBTFTzQGZIwhL5rn0KnyjeZNW+yP3nXabGe6THdDmaYsfojKi
j9nSPzADFI/NkCangiyTjVsaG3Y5g6wJauX0W8gjH8++jL3HEdSFGDl3Bna1K8fwasK9fxgdrisl
HbbeXHjn/V+hiIu7dEx/eMZ4iFuv2iYNrsyic29mNDKmOz6avf4h3cK85kyRUkHoR8TW9ls64TjB
u9Bsm7p+XQzM29hvxFrDczC0ydFZot/SPnqXwBzQ92RApQlIbgL7tdyZJcmRqdt+d0daCcn8Go5i
XsnOvHJH87vm9f621GLGUeQwtw9z9QntLbpP9Bz2e1VMuxAI/OTgTMWY3FwJr8FJ5o5vpnDZSagR
z3EcskuLT2JD4C9rOX7aRXvokjUiSqNaW7p4wiKZb4zWpP8fTJCBMWT7LWcMpOT40dBpDksvMavy
el1V/g9wZz/zadwjVZBXWVTcizo9U44lN1oAoGWuaWQvfszVcAAE37D7aY32SEjHhkrpoTSpexaO
s7et9N70iJNv4hsuf66TgmavxTHkd9zO9SPebfMzLFbVUL6MZKttbA9T7pgF6zZjQ2pGdh4TQE0N
H7cJ52+mM7zAYNR2Gf5cJGT8KEV/l0NwHCdOpJYm0ZpXeXTw7I4Q3yX5qbehFAvh4FEp9VMdYDun
fZSJLXmX39AqgkHwASQG0jx7DUY8OwnuzSDelk2Q7Ly+g00tq3OTLUVyEMnnpjSuvT4+2E013diT
BqXfbrlCzFyX8pDoThoA8xXjGcDNzU+7tN0DBGdsEfFaBqi7BgtyQ4xWqbOB3HcNrr587ItjbTMj
dE0beZPBUR6i1cWTAd8fIi9IzXG8DqoOiz1N5l1F0yb2q+ZAOlG0Snqc75z5OQJ7jKkZhd1ds6ju
pLBpyk52t/H8t6qjZ2o2tIJCPfyphd0nQABCr6z7YbTIfi5hL9qNuZvslChsgjYLJwqvLWk+O3qF
bGdO0zMG0JM1v9dtpd1kxLxksPSvR03DipInw5GmHOpmQngXJgVewj2FArLv8gHjyJDDimjasxcK
cpqp979wfjy7mPbha7CjFjMQQouTlWnAnbBE+kBlfoN3IN7rbLFNSubI3kqj74lR3iQefmSUb8hI
m1ICMjGvTW24k11y9htOb6BLP5gx79uaYq0fX9MUN9cO+sMVbT0aoUF4bbpmte5r7ybQsRhYDcI2
BEF0q9zp3okdRPQkOa3J4D1YReGfSeKiFzxxOJ517TnDWbEKKdMTZ0AEqBW/6O3obbP3IKCrr8k+
201kC5NV2qPh+TbobgWa9b7O0vhkOu79NFt7GnMp2ZE7ikcWydrzlT9yiNeev23RLK7l1H+nu80B
GvBGpZ3jNEW/5eTGMy6V7h7XS0PAmIlNcjz2GVuo4OTS+FNyNnTShrVg21RXRAT5D2EcjsfGXpVx
Lremi5BSoIIcczy/gT8eEghnKR3lDOVYgsltdkEfdCOBI1yhTmbud+sxYzyOcHRbmIigcXRMW3R9
nPpk/NibM5ncuctoutboYRbIJA3IlFtTgxQBVP45MO6EBK82Dsgrvlu+TNezNVDaMuuthYVlq7vT
UvhxHHpRmPpAvC67LWETfdyfSUTB8JOebe11HlOxD62Roz4Dez7E7ZscdXymlnyacF/Ebc1mAIG9
Yicx0Rlqe0zywOk8521GqTHl1XnUMthBsG5W1pRjxxrGb14bHQxR1Mcuaaa1C7iMi9wRFzTIYS/q
j747o5gNGTDHkcAycBf1hFAzbqr8cGMZlXxIACV1qyzSQGKHOj7zYLoJRhy00Dy2JGxBgkbNOWMs
HpzoR1XIq8kSwZZ+LVsiNnbRsRRkJ+BqvpW5vqmsR1QS3gr0sraZOi6ombuIRRsGmJU8cVWiE9zX
HIIxkClwIAPqC9LsgSE4A3lwwljpYPV8P/qZz+kbShPMHtQlrpqieyBu29+BLnEOU+h9RHn65OSL
YzqE1NcJoMBtNjFMMpzHSLzAoy1oR8N/bTJMrUYVX+XOtdC+g2Wt93EP83vWztoox6tx6VXNmrtr
S8YtYcdQjLMpmWTRQzy0Z1FKcYSTR9c+6qCWcFKuyQPYzIag6ztiR+hXaZbfmZaVHMex/+bN3s+m
do11leM88YeaK9RMlIaHzKaO1q7XzXugAmMkkS/g9TrG2h10RXxqLtdiz2yO6EAxW2IhAlDi4jzw
kQQ7DnMGYDFOcJr4qQ5Yee2d9lqMJgN1cO9nM6aZnnvEwzr2Y8zZQXhHzujPuSSfhDLVWW/u0glR
d5aPnxKPLrl6A9p8ucW4naxz+7rLomQjK7IztMHHfFFu3CXLvHT8+TgGwY3ewoIK6yMu12wb0++U
S5RYkdQNMDgNP2Wsx9vcWs5AnPysdrzrp+nkMw5iVJXtZTuTEUrWwKr2Rwbhqb7XJlwsVqcfpiS3
73O5QfRCIzQ6EGfyVszNTUuk2U1XzEhJokYjGtbYNVUBV6qqbjom0Cj3ips0nnZwEJiajDCRZu97
nps0CDHLrSsX8wqEgufIrTczI4ApqB4SAQnQAD40EM/aW/BhSJZNNhmS3KyQ25C25CaBMDjXxg8h
w2xTOQmTBbCs6P6sfJ0Rice04bUuO1Q2aA6wvbX4/Udg86ADVoasD37RQG9ESeALHDDzeDKRmBO2
K05Fctfr1jJCR8ruFfk7OuErEVMAwt2OA29GZdEbzoA9vHRRDB6znr1wNDt542f549R7n47njK+l
57/UTQZE3Mp+xInmboLeQG0jqsNksX9l9k2TgvvOGvHSouyhQWpsu9DNTrIAElFguNS6dtyh6+7W
QR0ejCLB8wboHNqRs8lJNZwkYqck1p6LZI7Re4IkKed8q+M7YK4mX9yoqbf6lKEJ5bd0nYQ9p2xB
xgO+DKY+2rmMB5qZAG4PYdq6JCcFTvOgWTejhcMT3Hy1JzRtgBqCdRpmw2hmxj4U/nxwZUK4AZLz
xoXLEUMsXpnTNK5DiCkbAY4SzN69yfVmp4mRPkzGJZegdaYZwGtFhFgF85kEdVc6Qc/lrAtWU92C
7IXgseojkW5HCsXZYkpuxhk1eNVx6GP1mTuKz5l3RUoiwClgwS8506UkpJVfokpbO00D3QMJmxxq
RDB6l2MNcPRVQ1tsakYcAQlRdeS5k5qZN7ddAioiY/LBmSxL25MjZmcHIASvdD6TlitHoh8i6a5c
m1ny4LX7HJV8lufzYW6T+9wVJbDA6chBjfw0INk36cRtEeTopCdMca6rY/FshvsEs6KzIDEjQWSH
3qBO030n2TA754BjDwTuxtk/BBh8inwLHPCcfdMTi9M8Fy2oIxBjBGi+1osCsikfprH95sUPkd19
SzqyCfswLdcAOYYiIelhRDnQuqsAzIUf8uPZnsRwPCGw6msOaOg/VonQ34v8b1GFD4G+9z0MIHeP
oqzYC5sESoOk+r7BD2VIAOVIbJHTBQxmDECumzHcziL6mbEt1xA9/T2xLn/Fo/tB/36/fMVj4vbf
Hapcq8DNnpuJpItk7g5OF4LuS3IQRUWzGftXM2gxD/tXsb8LSSHdpHXnnH/WgCtOQRDyFwjvwWQK
sgKOVe1sDNNhAH0ApxthrPAkmFfAn2yjm76EtO1MuOIoDKPBAwlbm/2zNPvXnOAXqAwC0pNsbnSM
FHQESrLdnYJcjj4j+K2xHhNv6cG6AohXt9Qg5tu+BgXWGhZwhhrPQmEZ4Vb0CbRRQgL+55LgpzLn
3++C4M/p/3yW1dzE5AL83/99acI2cuD/Slt8G8XlvyGWv17wNypZ/4eDIRiJMH52w4cF8S9hsWf/
wzPoVNq+i6QXlKt1ERYb/wCGYbo+OmCX/xwe+puY7P3D8oWOKBOFooGw/H9ETLZ5o39T5gtoyZ7p
OMKwQB//f7LiAFsb9FzHORYw3oRnzyRoTi1jNaLA89D5sHr8nd6HNxgPlQ/gJfPBDA+t91r7XrFz
bHtYd2PIgBtj9JJQXqFJ3PhWIunIDndZmTuUpeAul0LIQ+HVjCYbXOmU5aoBTZUx5tDRAhN0cV5v
wzjyjzK5KTuTcXJGUKajv6WpHm1FAT+pfSrKfTZLzs2cCYD9mljZe3P7y6/3J8fJHzaJqbPN2Soo
wpHm/7vS2u891AsjMU0knPoHpusWlUYmfVXMRV/T9pRITPr68N0mad3AgT+YMv2uGcSjJVWO44e/
FDRMuu79gr8mvPIrFGstPiEzLd2dt1hbQ999nQURIv/1dzf4+X77Qb1FIG7YLipY4bm29ZvVIohM
RqtA/I9BGLzmNZSUysrv8wldFhDscj9L47YYX4pYoOCtmC3VUGiPduO9lIk27o2Gc9cUYlcfx6xe
i9LculzdeioM7pQYq4QirNnG5DvUH0NViY1lajVIwBD+V8Scx8nOVrZIfRO5N0x5H8MHBIjR/JU7
Kb6woDtjwswIxJvOFElfuGRdp6O9XN28V3MInwXjhzU2jaNOyjKsnaORJvHZ9e7CiGSmtup7hM3p
M4WZAcK1NpjHXIOyE3vSXWtM1OwqxGg6bdIY45e0saDKGkPZ8DljH6w9G8RxQJMouvXonG3bkAw9
w6Vw7HY/EDuG6yWZ3YMDd6To3m4j0muxnL/U48Tz2rpHSp/A3/hWIXRbD6b2CXtJW2FRdG6jxRZq
0snUB8ZfXRBx2u/1K+xdJhdHxvAOggpQbE8FA7F1w4Rs3fEmWhnWa4A393ZefIYBEnYTmhVmy4yB
nPGezk/TkKKgn+x3LzpicyE0p+7uYsc723rFpIuoC2AJ7TnFGBZmyZuU7tYPyNYpG9teWKnk0uYt
+FRp7XQqmFyZzD3l2neZzh5lKdpKxPhssKa/Vk7DbznG1bpm3L2tSwRyoPG6Bi0RKZ5rbO7FhloC
ceOZZ92aQV+v4albgXEVkrx1n1IGs7yUirJJNDjAM4mvNxumUy66j6DpVk4k5aqT9i6Ki3fNzUHT
dCNQEH0gv7qU96FHgNpczW/58NwMM7XyuvhW0bxvuvZDZPU2sftX4U0eauDiR5vE9ya4B7xw8W2T
dnCR+uHFras3icGNBgCTujmDdM6I3Os3BO+coQUUdBPtV4HidirN61qXDfwrc8/Eu2B6hQ+sMkA6
VgZpiqQ6MOT05oVCddQjwBURDohuuEXWvo/M7gpxMz2OZO1N47FNm09h3gOTOvV+/twadBCwPL6j
0d+irT6lVrKVisMOma0E9TwxV5tCdP3eLL5HBDiAEOuPDmlVq7KkwqvbL14qnpbCiQ3CN6kQLURM
c+g/MnsrbHfd5/PtEJcPidu+l2b7FmXDHlnkzuFIWhVR/73zKOFQ5y+FC2TGO7TGMtX0MWMv+BQB
b0cU7hNwO0SA2UfreT8DvkuTzafCtt5RwFRrk4i0jWjRAk7+XTw4r9QkT5jIbtMgPqd1sic6/nlC
+FQP4Z1wnM+AduWqsN/tGfKbMODRF8ED7aXrxKfCrocwPDTnARb2lpkCIDgTqF8YMJOROa770Pir
4MgDuzeRiWJnCA/mHTY7SLkuKARHp1hsSnpG1hRAc9VJ5RTlg0BLYYBEXUsyUDlrzMjMM+uW7sam
ZA7MO9/PwruLp/SeShi8BO1QkUyDsB5/CGKLLQwiTtcUo8f2Zl7ojm5YUtwqzWMb9MekgauSBR+A
tq60Inr0sRms3Xl6rpCcb2QAwjIY9buvz007uQncckfR4RDK5D0DTbsc3zMErlXDodTgxyOmbWsl
qIhoUkk7fBvqkrL4MP2VUUdd1cDQVhqqz46wZaz5ywOJL17TkaiWyf8wu+CBaRgKVmxAIDbWlud9
ZzB/FXrnID0SQxfu4P68yuOsL/UkA4FdFWCwo+AESXQNE4Jcek2Hk1K5oEsCSF5uQ2k2cmoIb9ET
1AWDcIT+aGJFWkedSzqsEe4MsGE6JF3c3S8M+0FxZptUiBumGC+h3yDCd16XEgDmYbveuO86sFfA
+9MVZkgswj6lzj5EFgPqWxAKsKp6j8pnJ57IN6b2ZUTrcQapOzKxXQsubwBp44Dr1zcMLfB1Dewo
xYJ8sq3brGrwVUx3riDwLSzEN4N4LtibP6KYrrTfWz8gRAGnxA9dsNAEMS4e6EHqodmvH+AaALEm
+7zycMxG1ncTw7assmKTNCGqK0mjwCazZcqxCM8Sl0cqwcHI4edk9fcu6TlTmH+4+qSfEKzRU3Fd
ypjM3cN4analNVQ7c3Zuw852t3OeH8usf6KuN1KCnjm/cO1BqAnEwfjMa0TCMCw2IsWzJCyHlktL
KFJgvlda8NJE/bUFSZbRfVmQZqPv4ZAyacEEI2LK2qajrQZc4Ot+xl4NXu26MtP9OHuPiYNRwBOv
sPj8VZ/70eY7nX+aZ5j7Xcd6dxiIJF20azSMLVRvewwfeGXSRtzYngksj5lYDe38Tnr8gboVumu/
4swCzDaKu+bOjt1VxPSVbMEAC01ldbcRPZW1l/vVNbVW/YyB4ofEL1ZP8Ez4Gyi3sMMD7W7WFOqG
XifVx/GzzeiWf5FP2KwyA0PADMEmn5M9ovNjF9b8PJ0VbD3nCWZOeDUER7HMh5tc3BEXw49tI2qM
rW5Vm/MejfRz1LT4cbQQV6hZg3sST6PLFTT0TmY33DCNtqOK2EnHglLPt+W8FcgO94grwbP63jX1
4OR6DPoXiWaSc3EO9tW8Gjv7EZfWRkCZeFs2XRckISdwfU9l7ZXsuR9S4yDOI/11ZHbraLTIXVu8
hEb+mAvqgn1n0Aw2XjFtVzsB76ezsx9oqil6MtrGGoTOxa/Pfqbdjf3w3eaCuJaLSS4onl0Y8vSM
m3JV1+U3Qj03ZNvdUJI69rP7oJnjbVLh2I7TJ4afJ62fnoKIzDXH7jk1Sf9IQ6XlVZRonWf113F5
xHVa4vmC7b58LG7GnZn6j17i/oUQnn1+Et8qEd8P/IWu3SLot4nouHHn+haaNl/cHvFyralpAb5q
vHiHMS6764cPOUDcwpPb7puW6BHX2roVhS2nHY8dGIMjbA5rDdTp3lrC0znVQ0je1kX1PHbzm6xF
f+pH4zBp9gRYhShU05nLdTHGYg2D+TTBml7bMVh5jYRO3FvlrnLtBppivKX91Z1Lf7xDILpkieO7
qwuz3VSmdTIaQncb1AmweKqr1M6ejA4QWmIygwEF8Ol1iXEe82k113Lcyzh/JtGcsYIWk+5re08o
ZdwVigd+RgiiQao/GkRUFnGxDZxkDzuew98Yj4xLekp3/l9x2EAHkDpamYQNn45jfDWbsK7StqFI
X1FczoMGpEyv0+6ZuBCG8X2dp3SOfGptVUGFY8iRVJCeBp7mOIWUtTVgfG3QWJvKcxFYm8YSD0NE
cDbqx1po58x2OniYmoSmay+Z0vm1yOvHiGoVhaIMMHGECzQztT1lUdQjNeVgV7rlOgui7NDFZkJk
8Rwv9HCH0dMSNDosN7pHrO9lVS0Zs3tu3JEe1fLgSPESSQDwZfXg1wusu6yREyMjokcvb6GWZl1C
oRu0u7q3KxSrOnzDmihEUMtRKF0s6sKQtDki5N+LekgzQ/TYyw6jbszlM9UbqdVqMu+KJAHeuaht
JyWmUYupHjC/WGj3nvem9PVFZAWEY44VmFpTO1amccwbDSiGEFT1J7xlZCrYKyZw4YnLxyNwSgTc
c/BkOxWbZXn7RQikltRHhEr2pu7MFvGwZyNdbmmBrEIArvkBAARor1zn96rHq7gNxXEQ47YmLZdo
OqM4+o2unwO/h0MXefImIRCHc71T7S0NgWNsyzO7TARj24huqWwbO40yNOeBFhxWVUOOMvA2RrTK
ttNI1boiVJejUj6O9IXWU9CZJHJRgibWJdoxgmE0l9XDNhxnZ2O7VFYNzXbuHdOgP5dTtw7tmlxy
MaAiyQ1CbaDm5+WsXZeBVzNuHyESpol+m0ba1h1KAh798mije7yKo+ZbhzyGUWKxrWHqzUZeX+sd
5kAtZ/Dg5aSWgMLcaUbl0ETn81tnCq/GwXmjvvApG5ke85xRKszUU0+jGxnaMQZTuiJazX7Ab3jy
Z1yKjiNjRFycH4pqgZ3lFaPAyMm+Sy5IXmJhNSaC71wv51nbG+i2hM19btvN2TQascVi9Wgb5nQ9
SiZTej63u64vyFGj1BG5TXhrTDFz9cI5Mse3j+0QJPedT08dfgTVT1F8DN2VTAFRlDYXsBbuxBnd
Eei3OmyfwxnudqT5jC6FxokiGrJX9DD3ZWAJCgDJtKPVFT6Nsvhp1Zy/oQIsbfPu6I+BdZqH8a1G
I7MXo5DX7CIesW8oRkbQtri8BsaYwjuPLozKgSYIuJgZFtWGKfcrVRime5U/39rucJemib9P+/AD
+ch8rEr7I5tEdE6DId1OLtD5qouTmy7oYry2IxCPkD5kjyd2JtzoSXM1A5bxwNkyMx8Au3lPSLyK
ozb0+brEBs6s3r2b5sZaeylJsKshYcRaJJ55VS03A/LFeVyY8z6QdQe9x3Ms3Lu0GvOlb3/dzlp1
55MIOSZGBtyua8/hND5nIitPjMsDKcWdRzuzTx5wmlJ7zdwDHOQVXPP5YV4AdElDFXqs7Ff8ylCh
MDntRseid4XDbgURD1w54pqVDuOO0ciGixgkECfx0UeVuFOb6gbGHdTvPLSPbjYBLrbuwjHVD1oL
wS318Ytkremu/h95Z9LcNtKt6b/S0Xt8gRnIRW/EUaBI0ZRMy94gZJWFeZ4S+PX9JO26rnLVrYq7
7a4IsyhREkESyDznPe8wPRvE2FOju0cXifGjaWJxEuVmtcMfCndZQrTiApntmNUXQ2IkV47ebo5t
tFWAt/easXzG8w1r4J5RlY4DXJkdcMarDg5nLsGmW023PhbJGMQY3YOKy27rxeWnUKXzeuWwNkKI
A1NNC6oXJFF4nBDkxsB2K6JDBCrj3fEOg5qX4XQCW3bvfVd+SGZDMLZY4OPZmQPfnj7ecGqE5Z1p
3ZlarGGTAVvbn9Gs1rAQhuFbioX84yD9z2FhXUdBJSMXPHbQ4X9oOXORVBcBVNz1MizWvUHoQE1e
96qYGTxQSxBI3iZfkEyOF7LEN1qfBW1RRh/SuT6FVkFWQ9mXNCBYmy/52iq1Q+3PvDqrSDf2cl30
XGxFWuDVlOYBaCnQS+9JAIW7iKTRgz1lw4EZcdlCUCjOCSWNgazdljvcEJqVP1j1LsbM9RADilNP
p9BbS/8+JEcyG8Qj1mUjezUBmHj+ncIM88aWwQ2njSl2SS/ck+NOrDItMWC6Hgb24JZEZE8v8Pj1
Y8uQTEueBwn2D8pxDhGhEq/0mhe6c9EjohGY8NmwBYk/NuVd5lGdw83Ahc6dkGRbnbmRTlisO+n/
Bgly3i3T0BxkvmDLt2xNLBjWYKXbOvKB1lz7I+M7xErOSHsEAifzVOxrfSDhrYdrln1szfTojSEe
p7j2IjciTqI+FFXdBFj1Hsyq0z+AWZJHwcl5V88TWmrREJLhqZvbvSRB98+WrDXKT6pVdyXkKhC1
oIxhFUYjXu7zWOxTUc+bUAdL0mALMxDUMKqdLYSWhVZrQR4376VmzJtO18wgBS/GOBRnBCQfIU74
AzHw3+8mtbRAFJo8KJp7vyScjlSbnBw7f+6pP7jWhj7dTjJbAlvQwPfMXzY5g64g7tQ4asByPpz8
1e1bt5u5E1eJWmOb9dWEy3diLsHomTgY3+5mVZPc6xjf6oWjB7AF9eB2z3QYSN6N/fTja/h7hEmk
ORwblbJjt3DHv8eg04dT4at0eFdGFv1O+T0wfkgif1XJFFqXKlwad0TsnLpirauA99v3wlvp8vNh
bJSNTdRlX1jmXSLthPeH3739gdvNz1/45UtdTwuMwwjxWrXkKeHxy3N+v/GoZ5krLr/+QYba/Mrt
Z77fhb3A7CmGo/bzt//wQ7dv+pqLvLRrGE7+8gpuD/9yfMKHXSejuF3dHoib0MUrTeIw+F+H98tv
/N1f+fkjhuTKJcl2W6tqkYUwurNtmW/CKrGWFaPh+K6rMEi4PdzYSmM+CV5k2l6SyMNvUwkSbzde
mAwB4CmqxNvXvnoENzCgu5A8tXrGMe3OLXAAd0fIA82sPeWl/wwfq1qZ6gzgunoTQD4bh4xrjGU1
owoYa/BA1NLgh62str6ZP+FRHBQhyjUN/4X5kHctoACDBSCAGg2CrX+RJeFr4/RbXFTT1oS5EYXH
wawDBvYQdMeQDXJ2sD70LDxzOadwx123zviRhKPkrs3qpyTx3uOqfhROs44sca6M6NVF0gTvPiO0
1X1v8bkck3MjBx37hYQUJBfj8S56GRPmjowKVkZhfXU7oqYBfFDPt9rrYPD6Fw/i+KJcHeRbVhQW
2IckD1wbbOIriQJv+/loVdo7JC8YlsZTOdkf02x6jpu53gymf75NEMiXAeHNpzeLgX9U0RnBLfvU
2t98CZLr+OMjNu57E0GiDgKkt6QGo+H/ZhNyElvy4MXZodCinWlEX0z1mgkCqAkqMQ3/4Dkpxq5O
zLNN6576Lx3kVg4V/MCofNKyEt6jWPWwyrNGMS7tR9MZroQ+WDFget5ciRYhyZjIjcomiyHRfut8
W1+LLnk0G/nkGwsKilHuDbvEUVNUD1D09rWmPBPEOsvCLKiJpdoXYr7UkTsSQvDuQbxm/pslq3ii
QQ47sshc69hEFslDWKDzTljKEx27eJs5NPbdgS/yj/iCR5B2l61/aCm2YHT5AhtRGHQNHHF08MvK
Tin/I6259M3HOSMrAJdMptsCcdWXWZu2jQzvjSE8Nc60F6M49mXDMgmRKDFPup8+24ZAd1+JJ0+u
0/nYOKT59eOxwT/eTea16L+MOIcCb2pvk2gestHIdlVkX2sIG2b6CeEdJKtwIHmgTg8aJgYbMU0Y
pcfJxTfNcO279dfKKjjkjsA5FpKdlVreah6sZDs1rrPl7JnuJrPB9pJcvXXIMEmNvFZDzRCisCo0
A7WD5wv5RJnvG1u7opCPVCPjVlW4borfcGNGfm/C4ej2Vo45Xqyh9yyyLrxbUt7AesKkTsz0gnTq
gY/0db4IDffLevF/84b8EQOyfmXieQcXpeBkhMvahvVdUcLuB1J8xlsOY28n/IiSYFfq3ZWm7J5e
wsVVjs/O1vFfi2znnFi84JqwN6705UBI27cq2WZx9lTl4t2f9GYzVnUgsL4lFyZjPRDmF+JfXEQD
cr1kGPjZIKrQz0uSQF2MAXVbrj3we/NTlbeAkoUHEISp3drp4NnrsqnvWFKyfVaTdcf8SdoYJdVL
cyDKDqPWKHuZhX4/yGQFUEQuK28BKUF47ZdfcjY5VCRca7Vb0LQEtWOc1L8Qvs0KOSHO0LW1yXr2
V81piWrG/IVEO06tFpFENvjrtgKya6B1QkBhc8RpnkJIxiupEy+LfxzOOovyBqrWyVRDeV8IGmnN
6FQwKmA3w6c2JHXAmmDhC2x8Zs3c5BE7N26YAMWfCQVzDx0OVNvFt5CCylYSwdcJxrfTpvWzlxZ4
BEIyfCOrbZ7C3CtXrZ0/Zh2u16H2Ukgk5pha2ySnAdi5X0yS5Dle3kgjHZl/OcWJboWpVkjC4Pyl
c8QbjGVAvs744u+iFptwuC64MMhvPXPINsOKH02tNyEdJWD7oxpIM+1q7ro+7ne+m+/aqUk2bkHU
oZfhIzI15KTAblUhK7iEeETdrOYJRpofJ+uyKBDh9url9x6Baw2Vems5IHneLm9COmabflBaLk/o
WKvOwctJ0zB/dps3s4m7HQZQEe4O9x2DtDaHghOZNjM/+33ENZCUWEig2qNUgH2vrshyuMdFMFqb
A+LoMozvsNh6M+P0IUMg1Co83RwJMK6BCg9HX6BrGQUhmRbGWp67F7Kv70Nzfmu4glpgZ/jW1zEB
uunn5HMo36U2k8xRWuuuak+TwXhXA/rOOOl0oFPdfc+ADLZ1zegARGZF7Cdq9KWE/UROSkEzg/Lb
xzx3gVyJ0J9pGtF0nxODqXGavVm5mW+cfAERTHEXFdH0YWn9Nzj1x1pzPnoZBv8LV4NpmI8aWbSb
wbBf+45IBa7vdtV3HBPEQOIkLNS6pUuScTGs3JLwRl/iPBSqPsn1kxUVRNrcPgr7mcFaTZhSW7BQ
zZwQISKXQmCmzGV5V9QYK/Xwx0hKEztpEcjba/tc+4ZBPm4mEZOdwdEkm2jENSCba5Y/5pVYMMWZ
TBhMK6zGzeMw4OKEEA+qjnJrbTb1MG9KazgKHQcznBraVbNQHJh5tL8N/P+fNerzcMK7vUJIQz9M
A39Y/Cmvwf/zvy9x9du3/3Xf5a/lb38i1Xz/xR+kGs/4j2HqpoHZrnBJZ9Xxtfzh1sdDvrBZq6FG
uL73M4TcNjH4Mwzbd33DtXVX5ZP/oNTY/Dnb0W/sHL79u0/hD64IFoffD/ZvuCOu96vrp89/CHzI
Hrc5Lsv7hTzStDjLFEJUe81j7GRG8ReWQld/nlEN7fSwOreQIIlXa7GeKhmdTEK6pHuk93jdG9sh
904pRLni7DfjM9EIh8R0XnylhrKSB79LSSo3sLjOXuEtH70KvQi8az89UmDed9UJ994PTekBq4h6
5UxyhwMHM6GR2QjBXDtQwUsiXR9G/4d+IglvYSNYKrQEBpVOVOQn9pMeq4iKDteiWW8yGMY5qUTD
cgR6sNcJdSZ0Optpdg4em3bNnQ6lANLkO5ow8oG/sNJLgEz9qqXkrpfEeDRLjz07kQ4ps9tqpHoq
zfQ9JeaFJtUjBWwE9pXGOcuBoG3vt3H21q0AmSZG0lyB8+3xNzuaUb/KTJsFado17fDc2zx32q2F
V3yb5vmiNfiMxdE3UEXP6kuSbGBcDBOzKe3JcyFvhuZ4zMLqAOswRgWA9qkcP0x6fkz6HP9IXABJ
+7kD5LVZjbVpPifMwagvDolOFSD0swj1a6w5TNTncwgVZDK3bWFcW63bOhnzvG7eJW5+bPvk3QCR
pDb5FHbzJfGHZzN2XoYs2uBCRdyOh4+UZ8kdEfRHN0tfMfE7EACxF1l5nIzxEuvhvRndi4xAoQS/
FDM7Yn99ttP5kLrTThARPokkgMJ6Ny7pMSHnwTGSY02yT54Bqg/bHt0LVc7ezEkcBIsxCnHCZngF
D+ClAe/0tPmsLy5G6J90ZMaM0OJ3q+A8iNzqgN7qPnSNQ9jYRLpBo0xp7DWb5gEK2X7gmauOVJMc
N5CE+C2jt16yMX+NHOJ+pw194bmOnT2aG9zxVPpCFOhtdlSfsBFO16Gj31myr3aWvztR/N708qLe
xpqs7sbnpLaXZ6PZtZn+NutAcUa+ynUsw0o6bp/8qTK7bzJ8IK3pAkMa+KKaDgSSheybdIiWCKQx
neXi7oc5CWhrMsM5VQtBCjHvYC0PBn6PUTQfkjh/96Oejoi5ZyLhxtjZ0XIWJBHeaWlAzTDOs50k
CB355rPIE2yH/c+zG88XhTvGVhYsk7Gy6uzYNunr7TlmktgQuJy7BPQfuQUqG7JvOt8lm0ruIpm/
ero8qGmazacSe+U6A5iyOf/6+TxSRMB/f3GG9L3NOhaJHoVMGuhzftTsLLC4zhEl7EM8tap2vkoG
YcXok4K7nJMlY87RQ7nnXNXaJ9ywx1Tu2ma84Gv33GrFcVTLgf9VxsuVRJ/LZOFBJi8mH0nr5q/d
+BlWA63vcvWa5ao+wUGfD1qeoSAqXtUbo85HI5ouXoKHYbVcOwC80UBXxE6oXlIIOVayYVq4oTgm
H43WLOepo+AxJ5oNytTiPrJa/h4x6LwegJBNipXhNDkvnew25CztyUn8CrS3YNPBRHp4GjScfjm3
s0we1LHlEWvZNPbPCbFWKUSmNC2PacJSMMTLwXXIbgi51vGa2hZd/i5txIrJyzSScZXIZxORkzqZ
mLBsm8S8hj2FVHHteaes0XshTIHzRV+uOqi/Jp6iutu2Too4Vg30B5bp5ey18hw78hnsb61CPwp5
1ob56qXTzi+ZRwJXvOKX/2kU0YcHnO1Odqu/wVFaJWG0Hk0iBSzdPVmefBN0IsyhyEtN39EnHExC
QBpOZi1KNv0cMFA8ARvV2jmcqgckamt3Mraz2e+bJQty3z3Zzvi8NPoZEhjzde46e8daDnT7KVkr
VRr0rbXHE/SIteO2klwec8wpwTvtYp3cfums9nEYloOo++euW7YEstyloTwsXAjqH+aj6JoCjfkN
m4ZHXqhxaJzhjXCcs+TcbO3huTG5xFK73oUxdpmes1eLVdJxWS3GTSmUB4Y3PqsF22bAEFXpo2Bn
69PlaqTFa49EygyvQyGfIZHBlrclxey3LhEEdrkndUmqNUEX3ikmXk1dRJ2p0g5hfK3GyH8ZBvR5
RslOI1BTDA5iaJT9o95fbuEpLFR32XiO+5S0Q/mcl6xuYjjG0gPZt1wuteI1FRPXR/zQxif1XIXp
nW5XnCFPhkmFF5KcScl+MqDMk/Iaw7hq4QCm0O7j2YK+TZ5jRBMdSK0HXJ+J8JVRuNKd/pOfIlXG
DpZsFuMtxVLvnpHNndeH9YOFamRlTm6QssQ+ZPGMHmaedUiW+Ax6bsB2RzLJMu9TEmGIpCducMho
huQZa9H5QOr8oTe6L5bm2HBHUNVnGQq0sJwggaRJT8iQA4HKZkJ8n+vPhIGOkLaIb0lce/h+7/a9
GafE3VT0ZKm5H5I4NbdL6lqgWokd3O7dbjQbifjtnm2pw77Ty6ILhD90gcS4KBBe9IneC3d9q3/w
Buj/uiBXF7OyEHgjhkCLnTyx2OqGQDwjKFIUBuHifDJ8pJoYWwYhbGJZ5Z/iBOwfrcUEclJH9wUY
7pCPDZEcyRU2dKxy4zfkcbCEDPoeFiZzRQ2DUaKLFzR6KK8nWiX2gLtKe/G7d6ZDW9z0yP4kthX1
EMYEntLx8B1EyFqNf3jRkTTbDFp3qOeq/34zAPAfOLhlv3jdyYtbuaUoAnIhSDJGyZJr8bmsEFRQ
f139O5E7r4sj9lgYQPaL/de2NHxYfyMBhOXwJZH+qtTSeGMQkTSkHpofV7Ib5/bVlR72aGAbQOpu
xnJDoGqP42pUcmKT3vuWozMYS+fk2+hL4lEn683fQ8d/GWqml2ABQdqyeHAJlPNwgaZ5QTyz4mLb
zJDqiBL0P+c6fsx6CqQDkFd1xJZ2W2k24d2ceS+exvSjIAiunZ8zuzrhTgD/zN8RLPKa2Httag+2
mwV/KOr/pk7+C0nZpwwQ6j+md5Tlv1TJU9QQHTyN9I0qlE3g1lDjKuFN004tbFYvz7YbhHV0+Oen
Nf5anQvTgz0Gfcn1HM/41Q8/5exPp6zaD1723mT3k5E/l970HPryhAp+0eZDQ/kmveZfSOUGNP/6
jzEGvi9MQdNiOfA2Dd9VR/YHK3g4SkPpIt7fh5Fxni2Cpebcvc/XbsGyRn2lwp5lTgYRwyhVof3L
C1fu4L88veKFexyBjqZb/+XpJ8+TVhrWGH329A4scTgMb7UGQyz9khnTxSXxGu+pntkhgnKIwy8N
9XSczrt/ORBFP//LgaA/dqkVhfr/n9+HyCLD2e/Ccq/OOQaWF4eCKNcOvqc/zjX1SN5fPKZSfoPb
AwztMh8u5UwOHY6qeU6dLGy8TWxSPz/985Gp1vCvR4YUQ8et3zHQG/35yPAAmRakf+VeDHRuenmw
YuuD1iWI2KaJ2tdxN+TBfL1dVXVHW5DPbxSAz1F3rpz0VRfyzYpZd25Vqe8sZ2BtV/tU58u1Z8e0
0hnKKNUPJaXLENBr5E5VPq6Ydlnq7GOuO9Uc6D0XaC4vRZwGfqGfF8vZt3wWU+Sv86pZxfEIEt5u
DPsl9/Vtw56LOeWuHJCE+t2lmad93jtQmkJK54QVI9yWbrvVYbM3aM0JF75q0fyWLfonV9onMYNA
W+3ZN4ZLWBfvjRj48+lrWxHBTHFq2t5453HW3OV6SClO21lUEl+8aXyO26r8rjL6bxvovzs9bEM3
HcM1dMc0fzlPTcK4isrEtig2OzBi/TwIhob511tBL69G3/6bYuIv2RRcmUQ0WAosQFPjKA//P12Z
k+HTEnNlRu586PL0KcWJMiXIvZouJImet76dvc6StXQhI4xB7DNddtDYRWDRTuSjQ1bVUww5oiRM
sRgvQgwraZaPlqdOBp06GIO/s0Xgaeubj515SHofGi+mAncDO9ZUwiXxXgYqQPV3J7/eMt53Rndv
U/eqZgRCbSBipu+mPIgJ/2tvuSpheOG0sOzj1Vx8cfEW11DSAivs7DQ/EpaL889X9PFUR9mwFvgQ
rSVcbBNtZzKbLlQh37lPDUTWds2Q/a6ITAYtbT5wFoXH0EfyCMTwZmAzoVPAmQ1euEP0iDPtlSzt
54QITiwD4Enb1ouZU5S3FRNb63NLF1zlyauqlft6wqMrP8Gw+dQO89toUgWWCUhBfGlafKdo0KP7
kfc4whAv04tj7NsvZkW0Dq7ANk4SWvqumfWeVOy1j7PDXGNwn4eBZ6576yxr5rKzs59ZtQHwX9zR
OKsuk0LpMG80LldMUG7tWeXuzWFh2Y2DpvwgTfZKXoc2UTa6EUpSAiC9Ye0Z42Hy9Td4BSfiBad/
ObX/Zs8jA8UnmZEoENPxfzm1SVupGluzyr3qGlUnKfnYjasX1p/USy7del/+y2r7d6u+o1Pp+oSP
IGhSj/9h02nNmXBde2axzegDO/rh6t92cg7+r+um5yIds9WtgA/+5yeBoZeRq6eXe6hW5d3kEPpt
5sszpJddE8FEA4H6gBT2siyUJH63kYZ+6OLsXRX3pGQf0t4lSkpshGMogAfhtnnK6LZGE5UGC6FX
5kEa8ztVy0Qp/eq7PA2htkefQtJGQ6EWYihT1yEyr2PKUt22xFeTYFbPxbFzxZ30hovF5z+E2asp
5kPfwxItOUzaQc9arrGwT1lt76VFJ9CVR8e7LBMu8vRX6iAdyh/MUU+z5T5XYCVutBn9+mMNsOET
4ZTIM9KOo5iGZ2Dul6iQByy3j2VrHQnM2Ggdk2GKGkxQjjrxkZkD1cJ0Dkv06IcgLh0whdnSnAEq
3km8YIh7bbDNLzeE+4FOmMm7w3ahzbRCSXYcZRaYhHrnfJKIqPcKzlBPp7csNGPqvJTu8Fx07Yah
6IuO5Fj1QkK53nAsYTg9qxXcpk38593T0P+mwOEUE7ZPM6bbtvNLSYfZRI8jY1GS7sH2WRbjqmqU
5h2BFLmONiyhTD9UOZQ4MnvIP5PJDuobfC3tyRSrfG0v46mluxzpSAfbPQ22H3T91YEE3QAMqI5x
HM9dIS+xFj10kMwaP/0sMIioS7xhUv2U4kUy+9lravL3IQAzgGVaYifhtgJvLJ3hbjBZ8xqQh5Er
nyJYFRVDKy9D6JzUqtos41uFGIK0iAOEkzdSuV4LFjPPqo52zTPNfgBZkuJD7gwwDUDDUJMX4Y8X
YyDhwJHbovqiemMP5yZih3ZQ37b4/h46ayCZnWoH2Met5bWJ9TN9pZwQmYDRqWoszMZ1RA9JqPQJ
59rIGOCjdJdinN7mQe5UEeR0CimxXkQq71xsuN3Qg3k8XV2HV4y8+uhbxHuBDPb+18zRLrQM/fqf
P2iyt/56vfvUsWyVhmFiaPvLOtbY1mxh1YP7Z+xcizY/qg3HRzKaD5tJ513JiyPWbmuFn2XpuA4t
e99SedT4wSmE0+SMtTqMcOBClyS2qWo3A9ZsdWOliiLD/aqI3TYaH1W4+AClnjwrdKPM/JdRdMxx
0kBdu1NyHNBjdoR9YaPgTfRDuaAcKmaEdO4pNq21EjWkSA6aOj+idLuqBRCrs1MKkSmCoN+Stz00
my4tjrMY1m02XSKqDzb2qlneTLUrlLytqY1f1UJmTXYsLfrxdLnIfD4UHhewupgiK3tVr9la9Oti
6Nd00Y/NQGuTfdW8/DgzzYard8ySfhMj/TBdlsE2D1TF4UlkEpx/HZ3rYq+HJj/17dp3whfwQC6d
0X9RCEU0YlESx+x79qleincFh/ijfCwpkX+rGrEbC3k0+mptTO9tnm77qTi6Sh1BSssbDvdWyJKQ
ofbHsyGRJxiZ9IbUV4uDEBALrG6aH6MYDg+SihK2H+4EUPI62t00y4NZt+9waDjWOUhs6p0Gmb0O
s3dSqLUBXqfQphlrd23GBRsQjiboTb1oYVE6ZMa50ZJAJ3CzTYeL2moTTlJov6conM/q69qcD7oy
WciDdkiOEE9f8ZU8xpA3MDkhGiDr8C6MZwaOGNKzDCpkraJxsxHjIQu6NbHz8OzP05tRpU/KE8EY
9CctUMvfAEhORjM+SehbUWTZSXo0yoGuL361bY5Kc1gqQV+LER/aEBe+LDo4iDoU0laU/ACXERE0
L+ylhzRnHafMq+OntHEfVOVi5PPVzu0XAnhxGDM3jInfIEdeLLb1scT8dkwxTABHFC0eS7gRe0Hi
R1uFtfV9DryI8rnCtgvGSU28ujrhGXqoei5hP5QT7yfLCNT+O+imG9WN57WHlUe/BkNcmcUEH9NG
ENjTyjmnEfOIMnrTb4NbTjiFvqbsbjUuYXgSgdbIghEE8ELnjdd8YcLDgH8zNqzCy7gbG1Bn1kWF
Ey51+O2flw/D+iXHyqbcpu1zHKE7LovIrZz4Q02Sz1bamLZT7DtvfsOG71Iv070VfgTnAvAYcHNQ
XaFPsiUwJjOaCZJCCRGm36oTq4sFFO+eYrzHFQatan7JM+e2ft7+gGd+bVIqzTZ5x6r9LfURJzvy
xC76JDJIei5EknzKWvKGnWnTQTAlgFKvcEBNoDDaI4t/SfzBRs97rFUHQjubulhZw3AuPLrliKhG
3ampXf3lWFbJi6FQJExe8QZxiYBAb/RatwitsIKAjwO60FZgoX0FtqlbhA2dSprllRsTtQOFeEpj
kPDhKe3nKxK9eBzf9daqsQkp3tX6EkO1rVKCZmqE99QQrt0fNiaLk1pzniJNP5Gjg843ftV9yoFx
ulq6vOBAtocUfhcbwahYqGymOSk7odVtK5fQmYmaS22AQ34UnJHq+us88WRYTyNzjTzVz+qvqXol
whkI3UqQPWrw5itmAuqsyDz7pP6IAO9vgZdVi64xTshMGaiS3+7GZyNz97Dn3uaCAwC3JzQ8AXza
7tuacqQaLvpD0nj62pin3Yj3ulvWm6jp3vN+eLZceVYXdO/9XoP/j8bl/5+aWAj28f8+IO8xy1/j
qvhzQp5tql/6MXMX9n9sixQ8PBEMAZYkqPN/T8jTLXLwXIWoqan8zUTiR0Ke5alHPFwsfJwqaBHA
e343srD+4xqsor5r2jc07n9kZGHCJP5zYcI3LA+QTRgchkHs5S+NPG6ZfknaHROLxDvkFcqxaYZJ
6nHdI2+6Tu2yquWiQb+T5nrQnjKfhPhqQK0TZ1j+oUQHXdJVECo50HLO+qBhQK+ntk08rYbZqg3e
bdtB2UatBQXyPp7K5ABnrtadbGWNIfnQbf+ViGOEpB1Kz4I8ZgtbG3s29iIWEGJc4QeLVYgAMd64
TpWlj1m5XlC7zrVGmrNqO2WYpmtuMHbSC273ft4Q0ivNRLIdJ2vHE9r+9pCJAIg5qPqlZqq8IMM6
aFtp2VWgngvqOfpxE3W1GeB5CtnZ8Sx8jPgS5iegDk4aq58/fHvgdpOoH7ndu/2V2725hPUonHJj
SHIEi/Y97oh10nzMDGHxF4fbjW4MoIhLyCKQYiAxm2YgOhbY7/eoUoqMoDRUtSPqJa+/DweiMQgU
PPiFQNIthPZhaBJvW4UP+AKROtG5LPtWVLI7/n6TGmT9EGKDhDcL8esJEaevR6HI+Y5ZHxI3eUBH
vWy6U0F9TD6Ome7KjKjmtMVqbfLf3BryHj7i08bV85d8gUsdJ7gg+2N6J2ZctadU2ZK5fkX6VUn/
qUbQkbf2fQ2PWSLUrREHf3yAVoaQy75yiweiYJO7qR08Cs/GPEa9aRzlNOMPnPVsLSJy9S1WaXs9
nrN7zbdoU7pIQvQ34gdtfrdKoyTrFBIwR3OcOvIXPfvQptbwEM7DJu3Nr4CU+F9KFzk1SO+x0fjS
aPtwbTkVLCqccslon3ya4vFJ2WbJTMwPrsRntXU6gB7NiY/4vXN29kuO26jAK9a29h3xfCc7Fu1d
XIAhWVMEtc7IwHUczK12NoaW0sa2wtdjWutieii90H6w3J4tWHYHX1bOg54TBu35y/X2mKhJcNE1
fVNAvICexQ+4qevfE7W7M3jpx9mfraOhjrrv4uuomfO2TUgjVI8t6sZNisfZdDxCupePbpRitWBj
kokL8vLQTrysyU14PxyyzTDi8JY+2i5quDRR4+2ceTi6Q8s13ynmdppa3rZzuz99b2o/t3F2Svpo
WRG7Uhw0U+jASVRpZdQHcIL7oOPJyedSd2/f/HlTxt5GK9AQsQAS1C0QJBo2z8xmfrh9ZUqUk5mO
/7lcPBz0UDCqmItN035YnOgjJk9IqWfbPOALgA9EGziSi6Wx3DMmdWvyrOYgqXONYnQ8WZmQweAs
GOz2rb3G7RlHBBfJyb0P/BCbfaB0V+ASxZebsfxkzuO+EhBmb/ET1aRSCG53a89eE09W7fUQaHr1
lvv5iOBF4i+nbqb81Xb45ABNYe0wBSMWC/p8Cy2oy4hiuX1LQHhgBmuPm9YCo2dJKAlKmeCvIwpC
zA3JV6+iYtMqaAiWc9cGmZnCrHbTt0yO4ybGRj9I1c2swlJu927fk/64o+Fwdp2hFeDhSGJwst+T
AZbs61EsG7umTPRC8Wq1It92Ud0TfM9RLkX0ij+6sfn+TmIUjSkNHuGjemNhWKwTS077WTD8Mx2c
3djGQE9LOJ6SExs+aWyu9L7KV1ZUmcpKjrUB4LMOLLxYg15v3Hs3hI6DzqQDVgkIWVO2bZjfORED
iWaXDyLeMsObt2Paf7SWmdXY9+XWrMpn+nSoU1TWJLXih6xjL4QLsa68wcnsc3tLrCd0bGp4DGDW
LZBZyoduJJvTgbZeWqO4T/BRGkpnrym1v1Khut+t9NXdQclOb+kyt3vwVWHqJHiIVpoeY2Ymf0TC
3CIdbqdCV1WXXh/q7c2znxAa/h7B79iQV2MZhGAKEH5xJBBhig+Uh5N9kvZToNEfB3ZpkzCaQ+ON
emsOzNGkT/b0jTOE9tZaug83IRHZhdYeivfcfXa6b5FhdQGK1xmrOtjlgbcyHa7UUnjZShqxtYp9
9x0P+nZz+8kc5+q1xG/q+09nbg6jPKzIK0yHjVek9d6fzAS2AySE+R5rOh+Z6ISkguVw46PvWGuL
/cnMLxPEiO+ZHT9f++0N+J7ekS3Rce5iErBVhkuXMu7QcRW6fXW7uQUKOdJ9wI3461Si+P4+BR+t
cuMw88fHRejIZhOYExhz5jpnR6ZO0ExlqM8LSh8TQVTY4EUYY4kZLCcJmLSHsLztUIoT4tdizFll
OzTZOARg9Ec+bWqsQ4PG5TarJ6zWw9IiSI1WBjryGMmUYBZUAfoYP+k9C8RQ1BGTgAk9MVDnXnfG
ddMsvOHqZiHyDQfOkg7ec/J4I1ZuKsDdRvTdXByM4hda/ITsVZe9oG5rmnFIvLcsrp83t+91y/BB
j1oCKdRid7ux/uve7UvY3XVQJBrU/sgjYZNYKpfTbH+7+iPdYDW43b3d+MCJaOA9ZVPQP6QRhkH/
l73zWm4c2bbtF2FHJjxe6Y1ISiqZUr0gpFIJ3iPhvv4OoDu2+nacOHE/4D4UgiBVEh3SrDXnmKWQ
OYQTuv/LoZVABPTG/2sMyiaG9LANV0CJo1WjdzeNdFsoMuLX8neX8fb7aXyfTr6AhjsHjM3RlI63
JssMc2BS2gnzP/DlyU1fGwu73OIMWw6NlpqbJuMdKURg3kmnqvZ6a31lrL+2Q6iFZ93UNlNeDmQn
Pmm+nRDAM38zQzPYFnrHtbRcpn+lTpg2dBW3jVpkIZjHe7/CeU58cYebW++Dt7RKQBsF28it+l3j
UD+Hvw5zGvfK/q/wq9meli0xVPriVJsPyyPfD5NP1ShlHJcck++7l1sxdPgjlFojXcxV9Bt7unnL
2ZJZFWM1PH2f/nXLsJOjQTVIVXYgt8t9RRKQALu8j6VlF905roq9mTvW3uAVE/48nCgHiru4c6Y7
S3nHrtTQXDvZuI3q/E+UdfIk59RMshKmHRKBh3HOa/kO6Vkye/Jo9lktN5eHv3/mf7rPaaB6FloA
Mm7+Xd+HLHfqg6y6zfdd//r/ywPfkUBqgHusaXgNlkuvLLOovy03q9rOJZgn9v96gf5/YEBX2MAq
3JH0DYhF/Z5Cv0+XW92EgG61PLycL9Ps92lmVJusm8ZTO4BDz6UYtsuUo8+TDwwsGhzLeT9fRxY0
rm4J4AznVM7l4IqBvAy3Ve6hI0q+N0p1txwGxyGwlxmZxIkICIYkxtXXHZBHHkP0aRxVd/JhPzWQ
oIlxHekQq+pgjsSE2mUwm5LmmwN1FhJlZw/cvx/6x09FyCoEzWXmyuWn6F6IojxOzhw4+R2/utxa
DioTzd+PlIk91UQDskRh1wIxYbm5JLWSBU0y5XJzXOJYlhDX5XEda9iaQnyXnoMCGXNBiwZh2IJ+
+OuX//Oe71/pzxmBy29c7hsa3UX8tF7u/tdPhWNIcMvyyF83l7/+1xNZfnQ5p47BTy3nf/3F718l
4rxa657d5mfHGRkg5te4/O1/PYu/nvb3w9+//f/hPqRgsVOJutuxETpO/jg27EejwFzr9obaNunM
B9HjKckhJkxRT3qFrK5mLCZYHUifuil/iSO32xRe+ZKURsdidiJvuxbmXvrOfZMM5U+2wrRix/fW
CSt01nq8qSYtp7PCj8uCEJoMtMQ6asLnwcrFRsWJf7K9CdSOgonjWzhKGuxX9PfbXVu0T0YRMdO4
jcI8XWMC7hAw9m5P/RtdQmFCiZO0AzrnHOQY0sKoXsU6WSHYTLqdCaByROaFCouJD2Vi248JsaYJ
23Y45lwLJBfETR6uu7pM9/SH/iCFIqlt6P11KLo3vR0w+Ng/3bh1Vk4ZJ6BiOxIA6t04SDR1KeiV
XVdg+NYr3CSTrRlHR9nI4qbikDQodyGdAGUxz0XRKoa+6C1025x44s9+/Eg9MpENSoJdrJEenIev
Le5HwE4h0UxsSPNiOAWGsTfa8iZLZO1RUGmrJlCftg8pGubuXvepSMRkXAQ1OzdVt6+aY3/SrK/t
uYCRjcyt/FcEBONjMvg7I9lZNTSfpsw0ROD2NkyND9yuD1Rhk5cu+0C2sFUsuW6jSt+zmrVuRRa6
EYn7aiSQo8DzhhHWqSGE5+w4TAUxxf41eS652LnXHIsE4pJIzeAYG0SVs8veDzUGm8zWsNo56Ro/
vbf33PZdTE24GergBV5cfE7waa4pnKBxY/uIiqfbI2W2VwN9lwGb1y4qw3wNm/Q95pt+ipmp1zBF
J0iF0dM0yGffmc14unaZbBagGcu03LLlfmj9Uy/yYBViLT/0gfzh9rW5N9LiGGaV+YiO+AfZcNce
wRsTSUJaggxuqgFXVw39ZtK1LVT7ElCbn6La9/Zaj8IhyNRdHsX+p9Y1d/yrCN8gsQLMWrGGfCK2
jSkbxMkMkxFrK0wVm7gAdGmZQAsmcfOiWhyToK1pdsR3ohvHmzdq2Li0FNyEuRoavq9S+sXahLvW
VdVGFila8B6vHgGzBqo8p4VD19/rsUnijFnRAm0/9HmR5QqH/MXyVTNdhlVckqlR1pvYBJIGw4I1
UWtd3KmYeYthtdK9JD6bekc+eec85mvUR2IH/t/f51byszKsD3qJjzRzxc+yKV5Lhqj12CUC3RUG
j35GP+hT312EQM1rjmtnwJdo6rTg4QIwHeDEwwZ9LfKNaStCEhL5YBequR/zLzFFP4jmw/Snu4jr
Q8a+J+euEl7yWJcFkNjBpIClfcJsfslpzqYhsHZC2ZHUug0xIna7T1L6eWPS4BTpmk/QRASLmt4P
y6maQ3VWcQN53SSHFH5KA2F7gBiqpTNty+dys04TVS2WeS7izBmO1Pl3DcAOOFrqD4tcwp1o9BP/
QOhAhjAcYiA0f0yGWeOdMriDkDPia+XLdmsHCX4WwRwAUbQJsaBBBISbSC72qqXuo5d5jTPUfyUm
PF7XNCzI6TqEvfhRkoNwSttkFzqWt20r85wIp3rQBpr8sSRu1QFV17des/cZo9ZiJN4patnjmgO7
6La55nF/H3SGDY5v3xfuU68Aj3p2Tp6JLj4jWyd2ydBREEfvNLvWc3bM2sdutALxiOLL6y6+Xr9A
cceYKMZ8NwKiDtFHdOlXGQEkconwOUC2yy2Nr2/5TpmC19Th6zNl8ub5wwEs1JMMkeJh3vyEXQ3h
dSKgOzYHdKimAdTMdncoPDeulAri1l1jEH3eFOljN8ocjJBtIlpr0y1M9GKHzmxTxiX9TzmV22h4
V0H/a3CrtTf1zy19P+pX4DAbXPVR9wzhiOg1HVQN2cWjRptTtz9ghLYQYtYRnghyysH6YHulCYgD
Qnz1YSk2mGe+XJkfklknKz2n2+UTX7+odPASlRN6bt6g3A2TXRpkIGe9Frut6ZM6k+FUTsqc+AnI
9h7row1m+o8SqTGau22suj0EEnrsFfFi0DUOLlNVuk/Rkqe0uLaGF0SrMjKrtcjl55gHJSLsn6ZZ
gUstSBoqmu5DNVgNhVdyXRDxG4WywbmP/+BX5wBc8svEOVCHKgtQwbYyr0ETzcZaiJnjSMSQs7Zb
xOheZpOPQrSBaSE2869D6VK+7glLMH31RuTQqWA3vKt766xsGwdBHl5qgUwv8MxuB9riSr3Z3cVZ
O7BFw6+rKA+vorEkoEUemIWrrdeaOyTKRMHF0yvEhXJVzRKdztaJnGXRuOqxP6+iPgGCOCN5qbEb
4fBu6pjrYz6RpklfoO5iAtP0P3qBtosylFnMAQzmyFD4Yif6uXkvw/jZnLT31ouq0+Crei2nLjmy
Xb1CYoUnE4Q3o5O4RWS+t8pblst7d6ppxHpxteu0YTt5bbEO2kBC1WUwDjHbqs54Rl1GekrIvEwB
4RHF1TOJEeD/olI8lEGOwC2PDco8yCMK+GkZZMWuA4Kj2gxffwGLeEBeoYee2E9tc5/UnDhA4AY1
3UUiux8KQbGajywjDGIMRkYHmr9b6ThnLQ+IMylKbBB1uvPjNRze5MbKr6Xn6xDOWJ9VHt47UdWc
i878mMkDsqzhSGFniFoweINPLTCM3a2tMhwwEllV1Pq/ZTg8qYn3kV4xUFwfDiDz2IwtaAj5qVjB
dvqjtIyTFcTXCcy8rhntVoSO2pZNDC+eRqPZ5R9p0Rc7q6p7IJwdYokG8KTlvvtxF1FEZQloeM1N
jHWGmxVGn+HsYxdUmFUEf+ioU8U3A+W91lr+iDifNEwzGikJl/eCdj5s7j53UmgomJ86IbxtohPX
pPpHdrlM1Fx1tYS7ilqNsmfIxW4GAtLD+MRm7wf42uSuJxmrR7SaaTniFtO7hPM2ZMoeLXadm0R0
G+km0wX59IOMhDxrWNhxwp+buPWg/pdqLRwd8tJUlQ9eRwoKjjHSXUAuTEGJa70qzpTEQZUQd107
7BS1nxrOYpzfQ41iFsxgQT4B1ab8Pog854bQf2gL7xfDEZkELOZ32IW9baoGee1q8rCEOAE9bIhH
DAZm2hzHchrRgUGRMIJzKvQRzuhIO9MQs3dE1htq4NFaRXh2PCqTB9OO451UKBwpfeVZcR6b5Ass
EA4B5qSNUPnvIjY/I421FqF92g5MF1VjTEy3nsSCpH/KWRLu9YKEGjtVx7IXxHeSrHEglMRlQPTE
Q98Od2FSkYiN5BNU4sZNe2/LMklbW12CNdmftaTNNcGYxd6LpmvRUaD0HEyMKKGifddGZHiYNXL5
miAqm/iKFho6shwQgwZpXnqEh5XODXPHh7KzEisRozJODhfEgX8XQzFgoRV+Rc0lzuUuY35lGemj
AS8fDfuHg/X1ya8lmQ19s/Nch9i2ZGNV1VvTUThXrf6CrQgetmM8wKR/Bfq2oYD3gMweUmGVt2gK
p2AzNJ4Phmd6LAjEgtuKjFbwjo/hrDmbQ2PiUuHNOXcqgSHnCIrJSL9sFLVgWbONM5ywrgBvyPT7
lkbnuhXDbyt3x03n9rAUFHeRK40EuMYk6Mz7ArQevTHzEuBkrHqt+aUCOnOynEipKQVLGPpi8FEy
BU4hxwi06tv0iZY4cRdR9mnkjtxkoEHZj7nNRkaaWBWVTtnujx5iC6gsn6CoBM/O6B2KGrx87dAd
TMKiPEgfTE/slOU2JSqeXQ5ENBXv6C1eUpu/nBZWufaIpAl74yZwxLDqSrZAgGLI6IgRYPv+Uoz9
SBuiaR8m9lvdxooBzwW4A/RU1urdHton6FkPZkVVvZqoMUg8Ej4+r0aCvhiH9zHPeHW699ploDaF
Q+xsWdkouyC5xuFIfKTqtxTSzs6MLafFREmfAlDmekdI2/OrJA3Iim9+uXc6OKpN1p2KcxdFHxa4
OKi2gMcsnUBTNE1Aw2NrsHZ20P0xx+maYdRDC1Me+czYtpkEMmb1uOu94tkF+kksl/dKqO6+dLo/
+Mue9TA4QjzZs6x/9/FbHQOPxXLu2Y8CyWeoDU9J7K9sBIqn1kJPX1jjJp9w9gqI6cBFV8Vgkvpl
DJci6E+F74Pmct71CdJV2RN3OaEHRcBEoxnGV7OiTibvlNBLWpQVOh/zSmso2NhTgrpqyp5Fgktx
iol9NDJjM6bjjb0LlSBLA5q7bRmFPco1olUvE9zfK7sUHXYfYZ68ZeUIbjeviSAP29/0bb9CBYKv
QcRTBJDeLNt8ZpT4rGie7crM2MsuqLgwQh3RDKO2b7kb5mdIulrHJBoQ0ENnfRW0tBY8q9t6WvVi
EzK/28Ra4D5y9fRWmbBL8evV6NLQS6NPQeIM6XbWG6yHZpygzSSNQ9zch1NbFP34TjYOyKGBdvUq
6hzqI1O00STFxKYuvmDyk7MXjmC1xg+Zt/q66uKj789PQOAKkmGtVjXErUr7qYIBeB2QadYIr0Zr
/KihIBq59uDK6ObFfEoZyW2rmEgq4tX2Vcv8xEa+mv11URQ+Bw6087LwdkaQuKdwxMRlayE75DAg
M6uQ+zALWfeFOSuAVMkt8P6cFTh43oZRbZT6egAUYqRztJvO6l3NYUe8FZT0BKG1hdWuh4DeTThW
+OLGAhUbBNC7hAoDEWbYJpz+3aiaN1dp62zC3heRZoMGKX6B7h/q8i3I4HW0DZRLInbAhpvrqJPN
Vbog2TUaJejgdMOxziUEa8gw/go5BcAvBNENfvqxIpg3bUR17dJhbSr1HI2Wf6n72SLKPKzrH4Uy
a0RU2MI1tvHc6h/H0tnJVohtlyRfXk1/WqvEyXfyYNcYYYBIkchhz+jhtYwQtLNWUknElp9qRbFT
1uNQaM+q//JCqt62fO6tSiFQcn/NEA/HZpYz5kRFDOh+ym6RPhEAD0YAJ+Dvo06M1jS/jiEiNqsU
1XoqAnmXj/hMFCvVKjZZOUAJGIqSIDUoMXCrnHXmNvehRlOwSkyGh/jeI5mWgIUPSRzgHtgk4Z2S
kY/nHBpusa3omUuWo7UnLvMeFQwyjhhfVlyQvKRBDK9K1RC9hdzFmq5DlbJYfhOXvSohxbcEkWk9
4V5eUG7l5D0nTf1FJOPXrCmxsujW5YVcsVPx+YybKnoJe8/d6JG7TqKU1bn2E2Y5qs/GGi9O9Nsk
3s3KJusIBwQeEutOKI7jSq+Mi2i0Z1jgdIlt0hU6HwPgS+bjIWErwGA85RvZhr+1Loh2VXIY2N0D
vSqfmDQvRjk9OAFfz2xrzJ8TWRneuu8MXiOpAeuu0qHLB3xbREherxPp2yAsWZt5j0Yv34p4hi4i
fzHsYxnbMUQu50dIAXrlmpfEQmKQ+vmJ1J976nEArfsEvj/tU2QWVdM/2WP8FHUIYYfoIYjGIyyA
a9tku7q+Won+VvAS/C5A0vu7hAiBG/6+AXfYGBoBoaDJ8snZzRvTSRUEdpBdykL+ZiTBu+4bzwAr
JXAltVdx9RUjmQXrV526rHV3lvbsku5VWuLSKU+u6mimt/i8XKuygWZ3DzqfluGbW6S/IjR/uNP0
VJlDfJBvNBVA0EA5aOFWx122azO+MbWZF2vXqjft5G0jUf+aHOcX+B9KCPIiZPalGu8XEsCPPP/o
Gx/WGA2OTPjPtJEeKg0Tvp1/Ec62T6fyK4ATlVrFU95BraNiCQcxdz48vs/7JlFvOQtsLAMMSXGF
Achoi/c0ro917fzIcZq5ZkqhYDji2dikevnDsuIzwJBXRzY/eifbhRBqNoXrP7iz+R8dx1fiJg9e
8NKb6qY32h1O56MS6e9S0FWqZyK0pnZIRpw1OTXmru6qDBA3QFRdVq9adF9O0VvSNn+y4Go0NVKm
klyyoHUvBSTLQoU3XyJY0AyIk9aXJbNmHZhzsUo3rl2nE+dV2lSRWGmDaYN/dPLbV8NsYLX+rIdA
O2bt+EAgJIMgwOA0epyivxwu/1/Q9zSW4HDeP7Mo30QNYPPf7f/FwzGpcv6vgr76T1Dk/8N/+VvO
J6X9H9O2Pbhkro2mz/yHnE83/2PZlgXcRtoMfxaavb/lfKb9H93mMQSAgG4tw+M5/C3nA6JDscd0
HAN7LX4O5Hn/Auf8byAd6c1coH/6MYWFwwBJoW4JnT2o+LcVMGnUlPTKi+5z/5crqoYYbdrZNhkW
FGTHw5iScVGol9Co/BOF6pb6ffLsDtFnIMJmDTd7ztmmXvx9cBdxQ2zcDbYFSWQwSNFBG7Qcatqt
bVVQ38Kwns40MVpf7TxNDtolDZROj5JDMbNIpyzGgIa0lj1mdbSlLLZtiHw8JkJgbw8TwTdBiNwo
6Xq231lyUEZ3xgbxO041/75SKS0Qw3vJXWjrkwUwkyYLBNE6ADqjqip6SNzs6LNklIPr3ulNdrFU
Uh8ZUj4iOzyV/qSdAxO5TaX1+a6SLsWypatUz0KQ5ZZaJCL68FL21JiqwqaWkpd7K7WuSScSOipx
ToOa4urg/yYVyD4NKTTgosTgFGU27Ux3kFR6Intd+wqjDAWlcj543WDQKH7vYVOfK3ZVm9pkpRbw
arT4ZM3gS2M+UNoq/jpdbsk8x+9GPdSfP4M8sLUD8t5VByz4nExNC1Z4ZAHUyc13w8ujgHVgbblq
E6IL1suLE/w1YLRluu36NkI2nz71RnyHPyw9j6OuNmPh6iu9TpyTq0Jrwwr8xs51ZpxDHEdBIUn/
XolATzcZBV3IRaKDUdPZRF0DkVOzWihq7WPguw2l8rxmUm2pGVjK1ldD79RnfzJ0kjoq6pOBu9Oz
wNkLp5NHw/vnW/+vT+L70ymixNxqtfoyzHwvWMnjnwAngQe13AL4VXh3OKBJqrduYf0RICdTzLYN
XhEEcKqy6pM9XwzLre/DoIXNSU8Lf2+SDmnw50/LYXlB/zql11OdEGeaYPzIhQhnFcWakEFI+8vN
adDv+5T9diT1N3PuPVCUo6873/o+BWbLA06N/QwJ6fLBM2f8/Zkvp99fhuXWNA70OyxKTssVuVyM
zpSzow1n/dFy5/Lt6HGxGRkFyKW9urx134fv+4wQ6is2KyJj8lMwX8jpoo8wZmmEnA/LI+nUg68s
CQePAh26738PwywWWK7zbJEbNAmbeMshJULvIPvWxkzdBV4CaPb7HL6SPbYPZoPodevOreSQVj5b
YvhHiVCntitQemkuZDlygED2yAmcNYfldDnoHpoqE7DLiu1TjGiDgv2+7PLkgJjN2KCURACru4h2
Fg0ymD5uonHK9zlMirr3X92COlOhi40TKe1EIBx0sQm83aLvW56UuW2jKD2J+WJb7pDzSLgcjP/e
Wk49EkkgSom9dPgQxvk/AK/U92zoL0wQGwK45DFpg+JsZ7TSiIEPtppRTLxuDkLTRpjSfbSbzOFn
lNXeKdLC8GROz7yzCdkEJkoD3+DQhZ4Cb49JyAeGVTZtcMYW+ASuP9stT3EJUwgzlp+DrWeQhBDK
LA90UZxVPx3hVcexr2x5lX38NI4tEYNSNJtkemi8CnBlb+Jg7pprPA0fLSaONaiwfiW6O6I46tU8
061BmX5GnkyPVAjlrsraje7XP/DRRwcCS+D+ELvr9vBnc+89KyXiwz578HbKw6wVZeKuz6J0l1f8
RBW1lOuLaaNgrVEETy+l6+R7dxjehn7ayCF5C8zCOxpDTOs7w/E9lMT8wmM5AXG5GTV9URxKb/7I
AquQpCAOSl0jHU5SEWO/0HNFI6iLmn3Aq2NxXJrberSDTY7uKQnzuxQXGENEF92ZxO2hNMusILvM
eFyKDnDjaBYPiRkdx1a/yArebYhHvLd8ZI2Z4636mODEUTG/We5wACt7nmLwMKU7h1QNYXP2kvFl
qGnOjrFGyTDMPxPsPKvBVb81FFGnqSS92nCJ6h6AB7GBf/BdLdzqXvccsb3fl/F402K3PQZjjxl9
gP9WpmO/ZvN9M4DHnp3Gyo5Y+tpVjBg9nSiRZZm9tfyEcBL6drFutohUirNWe7Cq8gpdwtBU+0bR
kjUav91akdI3QX8rAnSzllm1a8NET1iTGcX6OF53FosrZbDxTmPQYZYqjHVtGsbOgL5DSlHyZ5ST
2Afe+KQowKSkmTylxG5uJ0NDpGCQu1y0gMHGCbYpxWdP6lRqwWjsqpJfOjbpfYt/bsUHP0BgSTTS
XEL+c/AJzse+uvBvNpVfUkzys2fMvAPWmVjukEv8KuIyYF2unXJjySdsg/sxLc9GC9Jhos+jabV2
VYjK2DjRFVVZR+y5lQw/0KSDmzPVuAnoWTmukhe3BFqXyQb6OuukjxRZDvQlnldkqBTqNBA9mIWv
8NNDNYPsgHnm+rEIOyya0WcSYEbqUTaQYqhd6COs5ViNwAldpmjIF6suD98ozJUbMRHV15WVPBJt
NLKT8rZ6YmsXnsynY47krulS2+KpaMzpU+bGvZP5D3npXJKU99QWxS/6nW8o3Fb+4F36IjuZDtdt
ouNJI9IOH37oQqxzKIpzqeLJaGFFh1QAfXXXZNJ6nhxf240FFRCLvQWWoedkZLtjabOJV+5sU1ME
acc7PY6rTR8iCsNO9lLY3u9Uj5lOBLJqV1ga7setyop474w216TMJnjOAjJpOKxRXat7b9YHdJ5l
szLofwfIh8ln9+PDlCKsaclHl69wzfRNqZlv7NpPPb4UZIvPbQTUf9DMr6R2rIe8fqrH8I4gmWHr
BG1yrBMbIa2Z66e86Hi6sX9oDMjfvpVk29I91Jo+3M8ZTDzR+ygK1LpBlnCJZw7vGBybzP4Tj8bP
qQzAIlbizhC+uzVFV0PDKzdRaF4he7c7OnUeCH2l4W4V2iXzezKW0ugsjOqrLOjj150Id0Vqa7Si
gUYZVGYoK1ZbdqEfJBXcYs2rdoOoLuQsxNuiC214BfKuVcPVGGnKk2HxoDu080WarJuufTLVxmjC
G137+hza2ap2MuqJVoFgIekkCD6kXuyASfJ2e2vD0B+sCJMhLqGkjNYNzWufTJhAbxFoq7k8A6ls
9szYTbo3EqVd3DmszPpFMpF/rn3AJFZI2JDgqm8ryu9Zktz3DksZYaKmkay88+aDKn+6c2gwThg4
Q5X/DIOIlfhEETdFcAw+9DV0kX+rCH3pZCIyCXt1UKU4a4AZsOVBp0u06jOnzXjkjcBBH99KC1sg
jPD7yc3ob65DJ7YouONDmUqmI4xH2NxhwfbFMBLKEninhbdslO5KZ8Y+j3hVGZ7Ulbk0WJfqvkZv
QXMi0jZ6rvPGjmST2hATqEsUByeK2eaIbpugNPTjkAUa7QY2J/N6ZDlfbgUJjyyn/RzTOGosyebt
y3JgbYp25L+nTIn5DmPJywALcdVlebzlQOJ5HxN8Ny+ilkM/r43+dVqowYLKhtye9Z7BbIICbPxh
GLVA6ATPqO6b6OwoGjZlRQdwkU6TFpeyS6LmTU+73ocmtoc8fSbZe9xpXjNuYamzuKEHCvo0/L2I
v6NZK76oxJdDPAysgF2WQThc/U1WQR5zTGLJSaGl+TBbH3LDb0/pfJA0tPZRGN3VJnkYlBTfk0Ab
twYA+qjvuv1ydy0j2rF6d8iEvTKKajzZAfpL9hgYLoTVbixQmHy9EFi6rv45Yo/auojeWQ1GpXXs
xEkRIfSPQzuvyvUgQ4hmeNhW2P4sh0U0nZXU57wlFaAivWoRTLemBeotmM+91B93SebcFhlutshr
l5uL3HaR5S6nMmatiQFhXtn3SQv2HCNNdWLsQvghWBjiFk7JRruOoImgt8kfllG80H7uDswiVCoH
EVyCroLsl5lPJoC62HDvtazgy11I7UbH/1PBtNzPFjK6kIqIgxLVmg8c8erOB2JP/kypne6WAA6t
x1QuSbInex7B0ibtpLYPffErymd8v/07CsgJMEdipFDHW2tr/oqQpF1Rqs3sm+zGg5+zXshD+10V
pnVXkT6ShlFwzb2SrWmGIC3RUtTgNj3BptbfB7ZcTt8UjzQzs/KHVhUg0+pX2cbBk+1qzgqdibVh
N64BPcut5w5N9smm/4BP5WvEzXBpZauvyJQKtsm8XxRgDGDE4HGC2VLfQhXUt962WH+KApVAbJ35
5tHGDBky7UjmXJXFZAP6t4KNqYXDBZbIw5A2l9IurnwQNOlSK7435R9KacnVrI5xPhHfF5b2xshh
YfRM8dBwEaJnhJbuGm+c8xWj8RZPYb+Ttr/uEokZtxiGh0wZSI2HCmxnxv6fLwwFWFoxZaXPkYbD
VogJw1KQ1ceBTCA/N2tYTlFDyjwRQiWFWfQt+NyB3bo70dd/rJGigRf4e2L0IPJiukIWOowmrFK3
ILO5R3CosZPJGp66ZQRrk/jhA02yk836nlQGKLiMCsRhkecILCNeEQ2lE7vRfFY6VrKYcGtocf5O
60KCBirY6CMUIs2T431PdqnjmvchjfPjiDRE6y3rIR7CcOcmw3vtBb+0HGxqO1bdNTfLde7k2sUS
hr/3FN1vrGp7srZMNGFCPRiCzs5oDfRO/WnP8uHayTw951bHeg7QHjYe9Jw2LBoDV7JMGKlihP9r
ZcjqlqFrdKIbUvw7LGLmNdY1yAPJeDCH7HdrwGkf5wSa0I3jq+7SBclVSg5RFeSHjkm658Cuebxz
Bv0kWFFsoTgjCaylPNbpz9GN2Z4UfK4pZq5NqAjxU72vb8IGVHHLKwLW3Dh8ucpuH4bgY7KKZxOx
gs8ZZvbNBI6L1iCvFMsZbZDipFN0OKgqfi1sNrJT0t7Zq1JL/AfUE48VVZoDv5a8tYCwTpf0UhOr
Nt3LpFrxuYEiGJKbHhGnFPn+nesPBmGk5ol6Mkyeob+rod/dLbfYoujrRIvFxrbrfJ+yo17lLFPZ
95CK3dOCZtd30UKS5EYkXvGsKvFFfAZ0KsDBxjNp3pSnAqGZWUSgzzHErKTt9LuYDKG477aiogOu
297JzCr7R5Ko8BHZxOq1wsCPlGd2ool9Mu9xtCC+Eds0tL2gAN89h4MvHkX+plquL7KRd1WXiWtn
F/6W0TVZ5/WHRHe6xmbRon0TeEv1bCJabY5EACizGQD93RpEXze3xPGXNh+9CGa1sFEfw9YJnsop
OCH7dY9Vza9I4+Kzl0SMuzaUkJDmE2EJaMbqAiSptY8RuK3CumrPmPvfnVQad56KMU8prHmxtPhU
U5+ukdUoTPDapyqdcadMpGsit1+SugAIasY/VOvVVxlahIKZ6B/mMbaZmscAacJRC6z+CiGV7f2I
BQRw96nNazgb2XgyRcoXAd7tpnUlIax9cFGWvjOKJrsPDUFGSP3W+BLbmzs8AKSSl6jgG9iC9FIl
MTpWC0JzNKlC1A4BW2M6EEfqeM8MNOmRLM4jW+DfpQXZZQzQPba2M+z8tHX2xwnD3BbVgbspev2k
u6HapS6JFJlwybZjjOQb8zPBscsSs0U4qstblHgSR19nbKga2ygucT4BukS1FOIyLPX6Nky9epyr
qcMhhY35u4UF0zY2WdkSZ4JdEX1UENkSNcU+yD/MXgguh+6A6F/Cev5gidEfknzE0GhZqywO8+Nk
u2QEqKba5Qldengne4x+By91/sQs259NVveqYhdJP9HGgkrCZFYdxnx8j53UIhSCS8nuCFw1aewx
rej+c3LJPNhB8L2vXVJYDyyvCYaok3gb9a2/nnMPaIp4X81EJmxuty1LXRTnjg2CLNB8Fy4wC2wl
86fKCGCykMwInA256KC7dKGQSg4R0TWNzgJ2slnNLxabqq+NXV/r12UpRheUXE8LngS+oJeW/u4G
Ah9YVct4rhinTVIMkRv+H/bOYztyJMu2v/J+ALWgYZi6djq1jIgJVjAEtBYG4Ot7mzGzmJWvunr1
vCcIwIOku0Oa3XvOPmNAqSGWEE3jHGVkfU3nML725Ew880IxhsH6MFC39iJRo0dARwiNj6KPgTJk
LY/xWPyYuyXclcv0GCC9IeJ6uDiGewmzcSDWw2435dptAmIVzoKMnufRHJUG8bsr1+QiCwQgzWJN
3Mbw704rgHC0hzdhuTCotwluL8E/myBSaK9dKlKzbmh2N1MdMPCNpgORQctTjPAs78kcphTlbuBZ
TntIvqjz0iK5LTzG3lDC80PI9LVNzU1nJaQfAy/sTFxkSFvld69rHtO8KfdemwOS9yOUnnP0vC65
Q1nTyDY5qQw3Ic3qPaSSa0Qw0d4MjOS8MvxBNxAya7WfmEn9nlZzvg56BMnMGKHQ1PbvcLApm9jO
mRDHPYEn6S7OSQFJRI1LSoHuR6hK+8ZN58uIZCvskGzBK6he0IvNd6MT3fnEWmTZ+AaNlCfbWnSb
QfQ/RF4k1oa75K0xJFSiKs+7VP1yIG9gemg7dMgGeiTuMG50hDiv0H0dRc7eeqx40MVtGV7HU/K2
FCFjxFY50Q0WQVS3lxIqcj+5Bg6jYlWd05zn4UwaVoIuhkZfYUCyMadNFvbdqbTkqbEQ51fqhHU6
MmvdeQ+gbr5xw56A2qr5Yraiu64BmFwCPv1sBPUW5ZeNO6mxTsUafS/jpnlZuBDTif5g4oXzo9ES
rNsY8VMG/1P2HudYRf/DyhAkrb2ojx40YAwi406W0t0VTG33pRl724EHzT5BcE7LgjSqnBb3SYbV
dEk6fBI85o1dNDj2TarehTYm5nhr5UGKOGMnaLPnZYZVefCsZ4d29s6fe7kVNGuYPrTIq7LH2q/C
fcWbbsXU28hSGKHmbX0r4tu56LxLl3cRisuiOA958WAZ+H5DyQEIQsL7ZIxwi140DwCm2FuxGOMZ
cM82iZPihsLEUbqgGmjG9xfcdIB8+gnuQDJntIIC6zz49Q8syTO1BjEcI8MjYzmkJFG0VnxiVHTA
jM8eWdEDpyucLdeemrNXA87N6q4jvmGddoE0nF1SGdVR72grgUdhWcutAeTXdyLzEjSMg5meIcU5
rFV6cLNWnAaIBVEadA+WacOYabjdSo9S1zfDDdttJepns8jWkxc7xlUWI5Nd7OGmLuXXqVgt7rJo
nqPZpaJYjqt9YKxMgbTPv7jtjCWiXJ3rqCzDY7uU70OZd0hJwoDwKhIXrLaic+JU16nP4IJc8A5e
QpddlDrVMhri2WY6luccEd3ZM2k6gQ3nmRxfxBAVN37polHK69vBHA4O3+zYzCkTQy9+jKht3lRI
N1L5Ja1SeS1yAHF+5LR7F2rQVRGETNJq49HLsuCiF6KbICMbXbaFeVbeeU0Dp0MSBUfqBmKUUnTH
VAbBDRrH6oavLcbUuHMz/6vnYW+M1NYQZF9nzocLk/qJAj73Aun4b2VgVLfYKWrEjjYZYnN3gcxN
xB5z1n2Qz3uoV/KxUos57PdFNT6GEzNVwqC7u5ZsriAcL66HKozJg31tBKgW1hbJdV5k7WVNrexc
h7ncVYV1byNge0KUxbm+oPFL5xXZl2vhBuHAbZO+Cc7GmIltarqHxqNhOZHXeUwFY9eQe9e2HaMM
GMh6h0XFOtX1/O5ObXqyOai3VdxuDYIHbsJ4FFv02BZ/dfwhZ899AIyxg0lqPk0kbSWFeWuge7tl
zntezYBJHWp13DwMzouzW3v9XWiJ4tA1KAWrfryjQEjIFeIR6ttufvErho0ehdsCFtuN6HYID3gY
MDUl0BcWFOjEc1NyEy5R6d2AsSK9Pu3uxcBJ5KDHZZh5PXZVexNQOkw9jG5F4zxLz740XSuORhan
51gg2LPbgeZJG+Z35DvdkYQ3XRWUA/scQrYb1ikpxBV1GizS0kW7mtFf7S18wjQww83CzRN1KS2e
Aanz3qorZ6+ssNw/Qq7rCSN71v0yM789hpV4T8hjl/1U3tYDtjKZ9SOC23bce9162zk10Gl0VtuE
4vSmoT98XOZ5OLoFj/qMadNBlkQdjVXbHFKjOYoWyShUyfEV+Ov1aPjO2QnoN69L0ByXElmmWcjk
4gFRNsXYbKd64LPODNMbMT43USiuKeA+xxbPEsQ99HpT9Mz+GJwDZVJom7OvdMvMuTk5RmZvC1LI
0qO2a62QpkYbe9nQigf8c/VJevgYDMNw8dd6jHpGKkqt1f9y4rm+VG2wj02vPqVZtXcUNaQf+7fK
r7+ikSMWeZHfx5GRrZizvf4eo2gxEa/Bm0wqTmBQcCdpjS+JmMZ9UhMAuQx3awQv3Y1R/7crt0Bg
VuDAetpgJRr6wX1u8ovlmvMXJObpTnYugVTe+NHj090+3fz77Pt9vkb03XPSkuVLNZdib6lqSY1q
xI59vR8jWqN14m5XgZeW5lO1M4BncSfALKNBEVZlltsiUBoEvZ31PclpZXymeEj8aIjs0SGCZmfJ
hOG7685XCNYB/rspZBQzfohRmUH3y9Kd7tsPqo3PGEqeENyiAU+RJpjl99IRI2VZ4xR2d1mHVCFW
HmCpeArE5wZEODch3hFLXsV2RdAniQqbLMM1pxdJkd1Gw5AeDUo1V/0CvMOdOblLuliXKO+YKXv2
AxdLt5n89tVbibcZ3RS9GHOZGuydRYpeGZc7MxSUMXyraS4LVwgRjsu5cMaZIvRabzPF+QgME8yc
Frit2Kyog75YmdFs4gxlLExAMvMUEyRN8KgyBQF3ob6JXoTqVwtV5Pt8zXDs7JAv9cvf+tCRwygp
ZzbiKWKA/uZ6rW6woX9u6rWgWbJd59BJYnrIKFiRLPSa+Oea3kzUDqtt+3kd2tukLZ1t2czwE+KJ
xACPZAOpFiFB95jgyOCb3G680guPp9d5xZkhlLt6BYaFUV6tNtiEPhZ6c7UZjGZZTTpDOV9PgjSH
Pl5NxgHsDPXZcNdy9u20DCPXIoWcuzNVdZrGdCsY8GYAu91UJMe+MUHQOQauKoqmREn3V7mulzIG
6Yll8F6hSSSHjs7yVakwKXoNUBsD+arwYFBkd/olGonzOQleB/V16jT7YzFonsuE3W9SFWGtlIl9
AUd4UYEFDfhbv32fBEWzCmH2psDDgu3tz8Xk1NejbXXHKclRjXhTyrxKVYRpDlr70MnykzH5lBGp
ZKaze++K3Pog3/+fQOx/Eog5YNX+k0Dstu6G5P/tvuf18K/Ut49f/JP65iMFc0JFVEOO5QEo+wv1
zf2H6fqC/AaCBfjnLzKxEOqbibiMTp1tQtQHxfanTMz7R+hYBKPxa8KBI2v9r2RigfOvPElC1gLX
IU3A5hN6CKudv3GH3VA0PSEa9jXZKwpuoRd0opBfDs56THEEHbWBFm1LfTVBHsHIpKQselsvBjOm
DWVUvjLkAZDoHIJHKelPJXwlCC9Kxd1F0TaXiwOrROk9irqgKhwoLUWXp+TSJgbuYsXiUQspyV8+
pYrbQ0NLC1Lirm/xcqkOi9727OjizG1yJOxNxcLIDWHqj9Vkg1FLyteiFt9IlyFevDBP1YTPD+EA
8DJYapZ3jpAAYJFiXMhE3G+bF24gJBJJwA+yJLvM3oc5twl/yZtDltD6JtEXjZYrHmSKLTii4xus
Tk2uY31piX3aRRw9vGdwIxGF7OKF2npNKP0mqdofTs3wB4DffeP4X1qRP/Zt/ICl7a3w2mAHxwe3
TkEbSayIfWlDH8kNohvqRddt1TfbIQ1/+9RqO9Q0s5fVvCCoEzUM4MZsJ0p542I82BuEwbTlcufl
1YPlpN+8xi92FKVVAxnNQ1ScVvPRNw3aEuM3WrPMqF0bSyGFjpIArKP6g0PSv80e6hOli5/pInra
iSHnBXd9uBzKtAmPAXG7GLfBm8nqsTZqcuRrGm7qWY4yMBmqb03MXp2DuNwCHoqYua8X+ANfGyGe
o6V9slqGnH3wEibWay8whsUyO+HLvAlRcmC7tjcYfW0DmVqP7N6dtuvcXKTsKAfH7c92gNtcO9VP
kjpnQuo3zJX3hV+dByl/SEkRwNETKgDQ+RGR3n7ti6uo965G9N+zQTiAmc5wmcg1CvwziIaZoWkC
x6by0JG47W+bCiuW3xVXz4ilN34IA5vOrPXLKzhaRfNcTlj5CJyihJnAs6EMSo40FPaYUnWALdSX
qLNXvrSRebuwsNiXwciJ1yXfUokNDaoIpDYbYURQb9K2oHAjw/fGK4pdJ7u7qvoiTSIBwybF0sn5
gDSxfrLecptdhciLaaTrH0xM2c4cHtT51Jj1qTbFQ2wt/aYwe4q3a3GfFudKGnc5TOSp9K/gH9zZ
00K68+oRF5MauKIXEjPyBSP5TGoNrdyYp9mIpf045LTMR4/ftMqHbsaz2pr5a2dFb04V3g6jT7nI
XPZxanhIH0b6EY390x3Me2O8CgaLONzcwgsgMhBTNjMYgaN0Diw6Ys2LJ33c0H23y3HiGBNOnKQr
noTpKq9Qdg5XxD2CChWjAbTyTgr9F/hg6wd4Adx70Hi0gIro1ivaUxnnb21YSazHp87pXay+zNrs
9KYTw7PMKQ8WYbmH+Ys33iZIsfKL12aIxYYZkI8ohzmL3A5Nduqe5CQ4yKQp0xXYy8W78Va8xyPy
DIj8MeN157IW5iUZSYU07swKL5vIbcZ2zfKbN/hapu69kbTDJu/Sd8YlZ5NGR9R3T5GfvbOOG0b6
J2EY0PQJqMzPdJjyg8OEK23jxyTaTeMRXzCWevV9mA5woGwhuUhz8qIo+G89ECDlwnAyr7K73sJr
GiPtJ2w1Dmn5dc9DZz7itUBfQcYcHWXnfkxuio5BVFr0D+TTvEoczEYfhZt2GM9S4ebMGlJCtTwG
aO95SnB6Zd8mYvI2MOt+9wLe8TrkDDsNMvcK8wmwFncyD+BOMMhfpndLUvVpjgWdgfRXZCF4bQr5
SE8g4UMOzxaZbxt3sclKXqtkn1CTFiuPlGQkaTiZfvRO/Wg207e54UM6a3XrAt3bDkZ45JvvREC/
K6zOmNeqfUDOmDF3L5Z0dpPtvtTMKFDJYBahA2hVNfB08zHiIRBMy28LoJSU7RFM9e8Z2mU2rwdS
MNCsxDxNhsH1mdcBBQt3QYGvxXJyzATN3q4p96Q+XxAH+Vi9mPx5WwTZHtwc+hXHPBXIq1DzHlsq
VT98nBX2mNxnwvuxLtT35kTwR1Km+aJY9l7F/W9dKwEn0r1NJ/cSk/WbZ+5blJq/gggpNMb2fbK6
TM/c4DoisDyc5SVAz0b3dr1H5XCZzW7vUkjgM8E4KCnf2WBoYeaZ8aMZoTAth2vHOc95ee+W4OZE
YPAcbLx9NyIkrAHYDNaxKKqHYip+xRlcSL/vDkiQvwtnNpVU8n5qrW2qri4MEQSnUPqzkuTX6mGw
kfRMCQNk/k59id4r0aEEpWRik/fhqaXUOMRyIukdFDzjlVtRRT8meAHb3kKuUa3vgx2/znP6GIP3
qScG4MPYOnQkIDL1gfmlAiJ28Bx4o4ZYznNLikgQTGfUTNezkd8vCcMJeDNewE2+MqJdQl/D9NZH
qxxJKc7AM2Ih7HyqGEPu3pjVTGV3yI8y808NSX+tF7zNCPC26mwP7cY69iJyAEsveIDtr7FM423c
O++l0z1MkvD4NAP196VKzFOwzL/CedgbFMMK6bwgZHyqZjzYwTx+zYJoOK6C+RIV0nGkxlUbxAbF
S6JuDechPFm9IP17rh+AXTySY38RIbwLq9ygG6bo3vn3FsHqW5sfEtVz2IKJb3Kq/zbN+pQ8+ZUT
0UTT1/jlpTdMEPpew/1u9tCEBC2pCWjMy9XEwuhx3kzAt7uIsti4rgkdzPaLJ8sWyjavg4MrNlW0
RNcMKbayNnm6cYY4bkcrqDj5jYsY2r2afD4w3tYXSkKXDhkoR5zM6Sk9Z6v/M8ntox+0xS6TxjsG
BrFtvDsvS0LESbBHi8Tf9G3xbZCeeayb7Ch6ByQ1ajnTzMnXjdvi6IYVsT0e1OARjkiTQnRsuMTx
CH133OwZ4gKiya79hToqP4j2xclxv2eNBDZRFNfNwHgoqg0uB+elnrhck0a8wubyGvGSTn6ydYLo
Lc/9BAVa95Wu893iozknLPHRL6NfFSSmvUFtaQ6yddctb/4grpB4RFTzUu43ZD845fzuNE2xtWPz
tnHeV7xpriyerbDBeve1vJ1cRF6xhVWqK7gjlm7/LFyXSltpvhmGyf1r4kyAN3GY4EVxYxVv+M+Q
x1jBhkjgZsMdk8oF6I9xlPit/HJbOtOTJZofXnhPxts36YmffVJz+fR0lMnnIFQ2u1mScmfX9UsU
JjNQBvO+p6ZLFnu+wREM8JJmH9ojd2fAZEZbGt/ZyWl0CzxMKeOjPP5aOPl71sbfSSK+TZzskZrb
LX3nG6R7IYJR8+L0Fu7JcteteDzpOGLvTObXpaLXTJb40yqcb5XhX2qPtqxVFE9j4V/XFt+xn+Hw
pMahhLQi6/gNuRqh3TnVs9bhvqusuXjvjMp9Nmxln6NH1yHd3lXp/MXL1oibV3MfMbDmq5BTu9B7
3smMh1AS39WeLWEcwVQ4eUX+s7IsYj3WKyRCPLQEXHpiGMyYmltHus1BKIFp710YkRtuCbvXqw/q
Om8lQUs9RCAxINrEY04QZgwwKyFIPpgeaofySdZzg4Om8EjjgPceYt7Aq9ZNPkXfYzd59mnrb4wq
crbeUvE4A/aTU6Y+ED9f9e5jZuBaLYrk+yzklyCZfi7j8MtG5cJI+z0NASw1JvsqibLH0YDNX4zl
VRdOx8kdMNRF46Nll8fFk9dWF13I3I62S9xhg+9hPHjdIa2PeY12JMtOWRp8sbOSVOH2dzLwiF2s
4pu0Kd5YdCJmBvSrnT9YIzUs0YkfyUCvyqzkjWXmVI0nOF2J/z4UPrnvUC3WXD3w5i3P8Xo0xTaW
HSQgvzwL37CPi9ny+B+f3Fq8E3uXMO4VR264cwkZwwro/pku4/+xDzA0Y/KX5aOTeJswepANIohY
bqshw3uZ5HtqIbmyezxQ9gu3TgizIbHo22YvWM6flzjm8b+NwACDZoHnm0vSMBKThpCRuRcGBIdu
pC3derOKDIBTNIJhSII7GZl3Nh2X3dL2Z1AeTIJ6f5uK8jDZ4zUxsE92J5OtMdVIFu0doTs/3Hh5
7J0CBv/Y3i/SejUb8TVqsmuCtrm/mFxggjRgEEGQyXxOXllupWGfp5Rrasj9nzQKyTsQJMAiZcvX
9DqpuEO14asNHeFQ9yLbOymhLWbg3nVUnfPBegXTvfeFd4SkjVxQlqcsKC80UjPpepjl1agWGqz0
Mx6AKR5RI70Z+y45pA7uS6eeT87CPSoMBzrgXyNpETRK2KEVE2+UPBumj98noKHdLwJcHPxsiXA0
KoMXx01eRUSGkAyIO+HpBtsDOu+v0cap0E7Xlf1GH+xXmkQ/41V+odL1Pib+a+wy3oaxzvz7nkhJ
Ih4bZOkgcmAAHeekibaYujdJiEre8n5AlDtb1nzdpXezxfMyjuqjqEPKWNHRcsZTazNYmEtEaKNc
6j0NoGwT180zdXL4vz4hexWT2tBsu+0agFVrlTcsATq8zsnXpLtz897bxg2P+ZB82SHNH+3VIed4
SX5lwj2M8bPHc48wth+jAgPCFwhOFdofTXDWi1yXGfRqNkQxYjgr3evNsmyPScO5Pq/lAjKxkVvC
VNbTqGrHH+TR+C5JW3keKgX1aZqf+vfIpgUg0LXxji42JQz9okbiVhGufc+nV/352tzY4xFZWIIg
fGxQaSNCFKroMSH3W4DkFwjR7O67huXqheRKowejMkj8rEbeJP2tWIn7pO1F+Bf86/IqDlNKCokZ
f5tkY+4/EKnIofHj5v3TpPw8YN3v5DjNiOF1MUam+RkDMoQqCjRFsJCpkZBpoaHH+ttW6nt5Xh/v
kIGUV4Mqw+i1Rtvj9KomIXuJHZ0cTtpQeV1Cz8WApLWqehuMKJncxrFV/N2KpJB1q79W0Rvuuv/L
qv7pgP72ylWLc+ZjdS2mvV/BqtbvhzFi3kagCIf8DVPVx5772Es0cza1B9ZY71K9V3LlM4MRRdVF
7WZ9TPS+1mv6tY/TQW/rBRL8grF+cmrdEJbj+Kh3RRoMHFi9az7PBv0/3SyZfYaI1PWu0B8SEzEH
A4MPMLGBcsfite8DKR+iL5KP/etWAdRCw3UOZRh5nHWUQCp8HU4CXgsHzADl5hNKW2Z+cFzj9RDH
cHZwnockK649bhZKOxClFY36L2/899WgcCpACwkULvWTH0cvTVCiYn+EXKlOjkRV0fDuw1Hu4UQ/
FpjdP3buTLkPQsrnVSPsIFqAHbFD/74HnTa5hZsljLU/OAmCgX0mkm/GiK71cw9ziVyBTK14xnFW
6Y9Um9N92eFp0Z9litq7wl/hMoNdBjZfcqFLG9HHv6Fu/7evhWODXFNRTPWZMGUFtQS8fPojA4DA
EhHZG30y6NNH/YDfrvyAqxr38XLSZ/A8eiDOCTpeibRC2JeRDKqutP/2ff26OEcJesuwQpWk31u/
pf7+a3YjGLoxNKz97vxxJqm9r88kvfn5Wh24e3VH8uw12EcBEGMIEvdBbHAi6p/Xi8+r9S+n6Meq
/v+VMugpVHUQtbM/fmVIvKPxOvTV4eOoVm0MEjruzp9XuP56+lf0a3ozVmehOU10OEDbJkF60P/n
6pNd/8Tn7//9FNTb+njrtY/f0dsfq3/7f735t9c+TltYOCBp9X/VJaMor3DPcQPytLBPgB+XrTmh
QdHf0w49mNl2DwLePmRYeYQHJUQfcenbwd4P7qp1eAggDEY1nuCCYSBBGQMUtkoghunGi/YCUGt8
qMpL3StoSmgP1IhApp4cw0SVb4wnY6H1oxd1WNMOsjofqpF6MSgEkQKNGctdUAfkt9sRwOOKjmfu
EyJPYYef//erlcASJYX9lGNKOxf+M+JClGBqEaWSp4Dejmy/9rd6dbRR88PKPEqg/PEBo0180f8B
NbzY+rQ50XgQQKqeinoRqsfG5+bna7OmAuv//ljV/yX0af/58//h/z//cjoHNdw2O5uvPajFh89f
/8uf+1gN1Mf5y6sfb/2XFz4/4Odf+Xevfb67/l986d+qqBPx0em9/d/+8/P3P97OVs/hv/35tYPg
0qTDy8ef+9w5f/u5v3zUzz8zUALbSOzmu8+3yji5rML8SrcQIeaHSfhzdU4Jb7BLtMEkKCI9+LP9
or3BeqFf02u6L6M3+zk/jArJTmc7Zfyk+jKtsg7rxaJfjHN8Uf0cg6LRjxFtEebDcPP/3MYG4G8p
VDEI1fd9bR3Xi1CfALG67Ycd5pLasR50Z8bTqQm6wW7ygNt7PZMa2o/c1taMmoZPMI7+QaFCBhHr
qXHEh8N+yKf45OZiz3yZjlDVJ4kJ4odHEVLp+srEb1WnlX8KlNmmcCP6TFpvoLdNlSKhN5ew+1bS
OwAY+Ke1WK8xkjiSdddRqUwBSUFRPcRMbeDlKHQ/enGsnwqAIJT7u/nn2t9e6zozYBaKmL9XppRB
GVX0Qipn+8drmTkfcwROprLWqx+Y3NA9Ji1jSXU8tT1cr+m+7OdrkKM5BzxEJsuSVee+6xn9ku/U
XM1ryKo+wnrb7+zXqEadrdtrutuW0hnB6aMO82f3bWm6nGBSnHq68daqwZ1e00f6b6/hDuwpDLY/
Mv14/+jAfazrAz1V1NQGEW714dSHWB89vfD1o+hjW48vV4Ze5IaedDMuBY6l0DB4xpeSjgj3ZLrd
edr+mlIQa/oIfig7Po+ofjGroNgbjFVHw2QPrEnXH33u8oYya7napkVURMFkkO14gfXXlsWL1y/t
FZnJtbw0dTacF/9rpNxGWvvwufh3r1GBORlpD7VKNfx1l18vhooyQB84kKxV5/9j0RJik8VUl0Mz
IvRFiQDW9N2JiX+gBuntkSV98ayVa1Afp1gfIr06cgtRNNmD1feKb6QOjD46+sB8Hp0E6e3WCGBg
6kPwudCd0c/Nj4sSpeM+X/Jf+jDoA/TvDtWojo+siX2OKXfpg9L44cFtoMvqK+3jEOkrT2STtwWb
RUskCQAEqYr6EiynPILR86FFUaPzs4fi12EUSjMhb35EdBL2WjejNSYIqVGk6O2P1TCGBm4mzJ8X
tQtNtfjY3//cxFPE3DGlAUZRFAWpLfZ9Lt70DVJfMeEyIwjVqx/XUu2nmGWonzWC1rSPfoxs6jrD
as6dITHgjJlFEDErsoE8VXJP/5JCs/5fcM/4/arZ2Ptr86rPpVb522q1+NzUa/o1zzBoPDCA0Gda
oiQ5hvobWi/wf9KK/0Fa4XiO/x+lFa9pF6Mu/RdZxR+/9IesIvD+Ybs+f8cmsUHYwiJn748wPUEs
XhC4Af5S7pWQdtBO/EHfccJ/uGgwLLQVju9/JOD9Iatw0Gk4vgME3A+ETY/X/9/IKsj5+/9SvXl/
B5iP7/AxTFMoOs9fYjoF5pq6XmLcRWv74IdWu3Fp3O2Da29Ie6aL4GPCsTqqWJRiDS6DhJ86WUe/
9P7Uzy2KJyBRJ53t4Lbm8WXZJDDpsUDNff+EFGMfKr1T2QBA69L9MhkvqzV2G48s5TCk2OiAtKNR
uyt8YoSt+THggkODetWa/ZNvv6CGBntYUVAK6pvC8skGSm7z3+vavTXR/CWi1HwAYVRslnj+Jvv7
9LXzqBZ3sA7SySB7rfnGUPtdX59lElKq8R9T278WPZYxAWB6Ms4L0FLUyQHhT3Ffga+jx7OckMNs
UzraV9iIYBATCraJKv+urgL7qq/JUxOEauZe5BcEIMwGFkSg7S4h2HjPqMM3PH3CZaW4XP0OStPb
lvxy24Xjhj0td8vYfs9m5uJTnj125msR/nS88NlJp5ssDV9my8FhpDRc1PmGKw7fYwpF/BDrW5Fa
lBhhDDowpkfUa1dieKxHCsfuYIhtnazGxgb3jYNUEU8M9WyYwyvsOcmOEHH3S2YwJl+z9DgoRgzq
Fn5eGeM6TvuXKGm/1HB13KK6LEH/ewYTe92k/qVo+dolfocre6UQCNL43qYUuPWiCqSnRySQlUwx
7qyYmmCc3pXm8BM73XhECL8SvBeFr8r0/bqgsUb7SPIClgVbltZpkVG2J6qp3Lm5b51E9uDkAdbf
UCIfSNy7aemis6BLvHU68qTzkOpoMl2NhoP2wEE/0FQvzcKewojfk71q8VHcGMzobFtbpbzpZoF7
bzb4vQk7RrhzE2CEnPzfRqKwNlorWPb2KziJ5OCr8Vc6d+F59k9pwOHHthbvSgbtS1b88mT4LBM0
/3H9cxXGe8Jo8CBtiMBmBMe7c/dZofBIzZaJunOsRHXdqTGYTRf4gNX0Crz7Jl17j2Y5ngOwMI+1
ZTkqBI4I9bKUO4dyNy2T+gxs4pJ3LsnbXWFtack8NWtG8qO1vMPdlHstxQzH6Tr2cUVraaE3u+jF
7YyOkRrs6EVXknOxGjgL9MPGiBegGi2sl8kiAnNQC5exbSkJDdKQnrn4mnbhV9fEPdB5BlBRlIzD
j1wQ9DPQ0M46KPW9KwJEP7PK0wXUanvF71LJCvUpm/bxNbeXlB1d/yyC8g1QQYTHbI+JkWTs1oP+
UeOCk8wqfCOA+qUWkVGc02WVR/1U0w98SncrUo9ZNY+JjPW2GZYueh8gTUJ0Q47aMUYJQqHsXvJs
OGXdjAkv9/o9Cbgrz9QM6mUZ13upSE91GsPlNvuHDvLGkaSvWwGumaKkd9u2cPL9sNgZTXYftB1j
Ii/ptzCouBfCg5UqAsh2030xFOt5oBU1xKYa2Y13SYaZogHauZkakN3Yn819ITsouhSwgtHotn4P
OF5rSLNJOED6zLu2VcAiYpe2MIlxSqvPmXpPuFckwSSkZTIpgJtYT8eoZVyQyOQ7gJfx0PNDejrR
lXhaZQpc86epsgPBSsyk/eA/lY+5xJ8mRxPJ77DVEwgnELdNHLBraUzldVae5wKOx8xQSpOUWsMC
mBX1C+2/5gqrQ3wMDIRORgUIDIDPuFj3dKQbRjeKGAZ+YQns9NDUwbLrcUNxLrUPnsWdBh0PxLMU
PheD1RogT7Y8Qg699sc12XmlsR4HML0++lbkg7fI6OhOBevFyvY4s92DmOF2r0383CUzJlWqsJtI
yoA7At1zuZAr5bpHn0jSK9vLf2KtIB/Gp6TrUcC/DOg8di0RnCp9Uz+IiCC56clq3i2EwV/Pc/5U
5VF0jPr8IcdccztbZv3YhSFS6657XTqMiCUsV70V4+k9BMRe7ZzhTVa2dWNbPZhfD91TWxjxsbZy
6zSOMR7iKGavk0Gzi0MT1ENukSjW2r+GKbkqu7oD+HYtXRdipxjW73ZS32Jsoktb4gFnZ/e7qA2d
N3btRozLcFnMZr4mr5Yw2Hy4GZPUoRAL+Lejyo+kx0kRcUUW9XBXZu02VhENi415IEP0llNmPgVz
xGzSNVBiQKQDQlL6QFh98mZHvz+EPSkQPVDW+zh5d6PVu9QtZrCla6x9Mo/33boKbvktnQi5YEvn
mrqp5/i9iTLsIXOOHdMSZ88jitYOCaUlegceQyiOQSfrXTXnbz2ZbddeVHtYQSvnuh6A0Y9rnxOt
Cp7DqAngjgqy6PsYFrLdZ68+tD9Uz/28g2A0wgorQCUnhYA9lbz5Xlldx6Mx0JmHCpQ3KJXmRdhX
5AzRv5nC4QlKMD6l/i6qmju6PzhuA9M/5oM9bfNkRQII2eGqLIha5CkyhBzTNhcXmbrjGcXacyot
80QdDjp9NdaXVVjeqaA3B9szLm5M/tZO/we7EK1PA0fb4YpkrnGfpPZ9to7TU+VU/rHuY9qoyL9J
U1xweVUVia1spWb2WNDyPjDle45j50wG2WtE5fJbTyN5i9Squems7TRl+RNc0SsrcKcrEEcjnClr
uBJBOnzvlmNhSuMqWXtosD0trAw5dYpXZiRCro0OJgarYXJpq06NPz9Kpz8HgXGfyTp8cKVw6K20
3QXwkxOj8JqoQc6B05/qhaO6jh3DOCs8SZRpNeHs/0XYeSy3rmzZ9lcqqo8I2EygUR0SoBFJUaK8
OghpG3gPJMzXvwGdVxG3bqOqs+OcbWkSmSvXmnNMqCHZwLLKv7TBu1maKK6ZaNHcqeYcuXI+l/UZ
OqvFLBup0CCni+zV6lf17B0Ubjw33bhLsuswWdHRtVUUtIrftAjqsjocP4bFjR6MHuaZ2XiB02Pr
r1myobKe+IqQyDPEn6P+ps1wV4ShvaukKHzDK4sX0nAueQpsO0vbczhm8ZZTaDnp7RPdFZAt5pjf
I4HVffwy1cns7CdHF3Rcila7xvocX5j0I+L/JMUjeqCI0LdZRhwKKKF9mqbzpobRgQNfDi/KBtk6
tGl1Z3TJ8DK4mcOeCW6JAIJlw/Wf6XLVvBTG+zIY7SEa+Xoq6L9xKy8GgoRVOMTXYUp78nML3U/q
LE+A20DtZEm27/XKfEvMPfICcfJ6lEmGnJxVTnLSPJPDl8SKc5oul7BU2l3dwRoHsrbs4GbSSyD8
cWNpcb3Hh2qdR0V4O9ilsz7ptm85PZZh1heTWWcOYhF9tVxGrsmqVaNh5hzSiKtqh10RmWVSHXNk
CY+TagFuz49qQa6HSWEKGmkNl0xq0V1MrLGWn9D1g1+qU/nSWiYyAFS6azcymTDqRXPBW2fFUYUV
AfxxfMQYes8woH5hh9DAtaG7WtLBeSfNKos+zaxU15gSMYBpEuPBt3vf4IQkw8q6ebNHA2OGQaZV
YO7xtYsdmEFiqUjH2GsdYtN5AVMWTQC6NbtvD0aEH3rJ1tAccMtPFYFUflZ24eNU9W890hWwkLJ+
0YFukBlkx78d2CWJQqPTLsg2COfWJtm+lKnRbkG4sas3S/3RrVyT0tCiExoAE3CFMH00Td+yaBUd
H0ttRFUSptY1L2W2dWsj/iao8+pUhZ/MbPR2RUhbONc5/H8w/YMrJKcH46Cp56KTCgCnkO6PIV0k
33Fq4scglgl2O7apdh37d8slGf50BX38eYRY1gCCtIBNuSiLWB18rpoWe7uyoEgO27cZMMDZjiKu
cgPpZGq1kDnFbB80Ql7NNBan1lsy4GIligZgPu9xEZ6SXDiPM8lPxJm35wypAAqrIt9nsiEDyku/
+FtCLF/CRQJXOV8wIcyrFROulHhjtOfeFyzhZLz33A2bJbpFU2RtFlWWh6qISXXV9W4dxFM6RnZQ
93J+yMsSBE/ZQSFHDu+jQVnzi6QBwbT/S4xiDD+C2CdLjm9lq0afsIf8qKOPs3n8j8tiXVwj7ndE
gbGMUf4sYxI+qDx8BArq8ORof8vaSo9COw5kUkUpKWslHtUDfb9lx0IjY7vXiHiJRmBKc32ow067
mNp8Tjk+Ozb7q4QDt2FiSEoA4VMoxIuGcSmkOx0kGtXXNcpibkZmZm9atztySNCrGfAW4ur+jseF
AFhmVBsw//A9o07uEwVmhfFjdZly8ZgMSIC9GoOM7NxgUjUh9iI61w12p940K/7mhUci8g7dwt8s
0Sw5ITrYxtRb4FVobNluqDdqo7u16VSjEYrVtsB3FrBLMj4P0xBwkqzxBhSKYIvG80WI3blwh/vw
gxbEuMl+zOA0MejE64zDC9s69gSjJ53WH6aphPGlEoLtRE1oGymRjKUui9MkaDGBC4IQipkuyvfZ
ivcFQt6XEtGLhoi3LOLiHC/NwPeT7cnMRpHBt5YSYQ0jZSKIcIQz4WSMj2WrQ0sjt0WLFI866oK7
scjOHpmapyFb+JDhcWtpNjxqkoWZGkFS6mZg1bCKgK+clJnx6kvx1WLR39L3Q/tb9vqdtiBlI2/Q
Oxokd9GohF8FouqRqMMPIzZxR9ZJRNVnmRtwffnqHR0DNav4UOSEDWSpdZjXUEO3VtPB0d2E9Lzi
IYmVG9QgAoD5uHi4FvdXP3sVUV3agInTPIUO+rS+ycazDMerTXLJKBfvEeLMcFFV9qwRdYOY7Em4
UXJpbOMB3OZyBx3hprUYxlwy68ig1+zLVKgziM6JJC55rmLhXWMHBXyJCLdokv3c2/ZJk7/1qp9P
Jol0G5k2GPuRHevV0zh01l2m+CV6vMEg8mhNqEuOLoYKszEj/Gga0QedFT7b7gAXEBTNtNSfPfjv
IjUeyM6JP9QqI8ngxMXmfadgfBu4GUiX0tOtpbcFQ70MbOR64hLAINgxi+nQzzq5ddHwOBFyveVG
qR8iFzC6LbptLEgfrNsBvDqR6Kpye9zSFgF50FUqt3uevZkkoh6zoCC3yNdVbAam7iRI9gic6a38
0EkPQ7CTfnJUm0FhlIC9htHHezoc4w4yC7fAo2GLF9RHA6CZCvj/apRsdc28Ey/g3BC9Urlg899N
3mqP6SQB6ln8SuINZQ3OWt/k895xBGzq7zGLpsdpIfVyUeq3MannuBpsWCfOwYK+EMyJ/YfUO3wX
EzhVo/jlCCDO8dLvsL+JC5dh7OUg/zdNK8xX7O4xcbgvpld+ZWPoHjBOUrwaYCLdgZaKaC59acHB
L7ryBJYBjH831F+kiKFFN9/trhiPVXKiFIwfy+WAQYEK0dTz97i/b9DIv4UR6QM8cxaSM7u4YSY9
elU0HzWSCpUaXg16H4FhexwHcXV1eMRPGk4idK0GJpTedR8rEqo7zzxGTtf/4gd/Qa2fNTWhATBO
cTruNLy7gZQtK16Rc96aJEFSLl1Bm5i+rYhTimg7Ca3bZzaf6DzSNgxF+yEkyTBxRgBybNmbCJnr
rdSSp0lRes6tFu6H95l0bq7vwOxbo/b5ORJGKrvbamW907UdDL4Rx4yzmkBqdrc+QbECkCo2VU80
KXl0IenJpJCMZJ9UQ7GdBA0/ZXw1S1EFD6ac3tSILllOFUch82lkd/qWr3y+H0bIVWz9zgP6eTKv
sDf6YkBX1lXuSehy2JqaS0UGkKpp6+TDjNWRC1X+WcxRYMuVKp00MfwYvCCu7CAmTg0mrya2+Gzp
xDCq766GTv/F5W35Akkb80Ss/i0iW7udgaBqRXpUac+of7EeOs0CP+uSuzlZtD10D8rQQrIe4mum
/JMzg8QtjfjQsuSaCuyCXHEENYh/bv0GSTCGjTqrocH6QJrXuB/zlplSD79c9xLn4uHsDSRk2KB3
za988TaIxS55mU/7mQN9gM+6cRHCCbOo7smkOSe5jj0YiUxnDcWzsyief5HshsF+SkaXkMbePLXJ
sPI0nytEKz5KN0zpoolvav0hFuVnI/vi0SlYoNz6RFTv8nFC9qoQPQ+dcfUgbQx3HRih7dSE84aQ
ha2aowvR4JtizsZNLwydnEKr3GoZDyn8jG0LZYBYSFYYMSLfqwnH8Zo3A+RXM8xfU2J+thGUt9Dp
NlNbXtvRgkC5sGN5uMpzZb3wKUPWHIerY9Yfqzcum+h1F8njwjlInQN4EukFRhssUYiUUd9ydr4Q
f/NQu+huzdHabMK1+xyJ7q+dCBKEqjhwdbIBcyoe0l7MK6TjbWY6+2EcTrSt2w16Jay0BMvwHL9E
43xh2P4Sk7vqV4n2UuYK0XMz4JDKMNsv8NO0cfiwZivylUPOCEVTlYzgEizh7JSHD25Ki7fRpLCO
6urNoTeiUW8geAXLoc6E0bkbg2kTATnLh5k8xDGVQp2/syY/7RXFrBAG7WrRffSxnewRir56YfoL
qJi9zzT9VM/DeOCMJxCHlDzbwPOWUWSbsBLM1Lg5M5Gt9CjQLU6jn+WIeNfFa8e0V7SbNJqal2LJ
E8231wjN+yaPy5oOAYiitjD39ozBOHLTF7vqjmaed2tDm0tmpS2+zQcJ1R0QNqqibUXPsmr5+vQy
/RjoD2K8EyElpoVCmDfbF8vfXHPPWbT4jKAp2KfArc/CBZAGIoeh2XCQ3YrhyZrvwZ2+pUY6cUn7
gFBIaqdZP7SF5pwMI+iMSOAf6rxtQze5nZo/Igk/MaYgzUew7lf5/ZC6wA8mLDNjYDLXlV5zMGyH
xHiSwwEXnYeIEBL02OSuGfKhyujSKMDEAcnzBwipMVCX7jPM3EdpQC/SF27vhtedUFtyBcwOtnfX
jAptMm0WLtPoa1PUe9A327r+FUkKuSVJdi15dBdDnrxx+dbzQvPppng7PUUpNCbfkT12x8wd8fRb
D6k+G0ejAeLVJKlvw7fA2GidBb9kCSPywxhyclZ3f0JA0dcFXn1hRL9G01bvVCopW0x5IbFrP4bj
q6TmBoMQxTS8qewq4sgPbY35Y6yH5jML9WUzaDK79jMth0Zb3J3Le1uV65veoeMNJIaVrSzlm3V7
nBZCupwUjN4YuRB9bPM+ymR2Lpl3aNbwCkX2TqijbIbiU7e01C+0v1pqAm5YWHH52l1wLBiMGmwF
vS9mNirikpcST84skVo6CsSENxHeV3cPnpQ0bcz83Fuai5F4DZZRVGZ5z0JgvNE8O5S0k6FxcpTc
Ziv+jK1wkGadGragEvp9aTdvXMnaj1TU3FsnpR1CZ7F8RwMJMYUNnxwtrw1VI1osvI1o8/qLazln
rySyMALRPTxoS+j5+FyavSHpwnR6saq03RljQ3PsYi6ekyrvy3q+kdDGZAAg5Mzd00fP/yhwAlVV
8awvkHULZDCcYfhh4tHVAlOjw95U2gN5YkbHxmsS8DcM1XUZ89ui93WQjlm2Te/x6jbkrlk2niU3
PnVpfI2aSIB+XD5DU/8eTNTG7cQliXvMN9uN0aOcxkWCNaf7jmDt7VR8SdSwHupq3snIqVZbCGF1
eIeDJrQwcYlY4mgat2ke5edSz8tjSX3gkrUDfuctJuLMzzvwioSkHQmiwuhStiz3UpHuEP4Nk+Xv
nNn2o6MzzvFSEI0DN8kk41BYu1a2IA1bwv3i6Slt32m1Z9kg1edgcJboPXYiuu71ZmqmR2N2CUk3
zS+kz86pSLQHssyO/VSld7lu9ORfM78LG+veM+tvVsRqaYV2U19sbSnAdxjZpfSoKBgsAUFZ+hdS
Mxg5DgveNhBpY+/5Y++S2k1ktF9U7Wvq9TfsquiigTaSrQX70bGo0EX+VeYgVejMv86VoAWwNIY/
JCgCFej3s6yJyejlS9fAc83CinxiveoObWKeLD3dc9aVe0vzvj0QTe+5/gnhW+1QuXaHuSmHXTNr
xmFZVMzW1IWH5jiIkWvOuDMz+WY1xbOk5xyEXje9jWO6RdOzTcJkDxn6c6xCZ1sv8YuhgDoCjcav
KmW3w5UVfRotaaVTUUDziQ6MJbH5kPs4t/GhTN4VZeUl9dLtrNGDXUR+ogdfbEPaCEuhH2uDCs+r
ZxLirSFoLKaEoxvyL5g3jT2S+6HxnIYh51FNxkMo7ua4MZjpTu1upXI0Nv9SPcxiW0/VnxJr/q4S
v/Ev0zuv7divMq2iRUrp3xTXoeET6+GWRybzu5mykFnSASoz5ErMCroCwVWENRa4arj1pv458+J2
ocLcacvxdyFiVBSFPj+KXj6qjn2rmZqd3RLc5ohhHYaM7X1uSABgJz02h8fZrGhVtaCZ+X1thvoj
Xg526R5pqS++GM19xOxtO0bFfHS6elenqrgzxuGNQBAXzNdr18FX6Sf5rJbqxeyHJ5HKgPg4sgrE
ISqw+kdkuTzUCrthSll45+jeU1Qr/eTa9OVioe4dttXKEjCqDuxIFziW8AB7DlldJkcZI3KfTa7S
6BHKd/BhG7BvW2wL7sNUNA+U2itH3Tq6WmTca5kOW7nmrCqS1wxj9Jno3KB1Qv2BZ5gCuOHc4qDZ
dnZNdbEKhwWext7Bpu3gjTLrAowZ2Ah8b5gtx+u4cOvmYJ3r6Sjy5lFZOnWh3bwPv8haUIdyEZ+O
5yR76DpoZYf8iUBDPreEnFHu6YGmsLsMtCHdihaFIRhjLySiohVoZo/bz0KQX5ESi+3M5iPQ511a
JtgeVMaUolAIv/l6uoMIvWfwdpCnGDEU7YDlD3O9bHOw2ZlmBGtuXZJ68V0nGfsDls9rxiNNbL9g
Y9hyqLFnZNYplZRe+nxeNCaiTVoxTSUelSFkvu9J0YbLtl46vKy9wCFgW3/s+3VvT+Jlr0P5XTyT
kJrZZHdiCsD4gBqehRn332ltwG+Iy101jeRrGuzQldGNJNt/qzpikLnMz9CnKIqtEd80l0o7M/9A
0KK7uTCejDXx6qR/h9T6My7tuZYrazJP6sCNyog3Q1PPTVousSn0ptGQBMqtscZAkBY6tF7zSn8N
P4XVv8raUHeT41wTbqXMWgrriucpsMbwdybNfmOXjnZsNIkkf8y+yC8mhM+5GQb7KEbYF3dxb1PY
goGMdPNMbvXRFKPNzVjR+2yrX8uQcnVYsuigpGtsS7Pf1yP4y5Byt/P0OCDo/UsZwjdUXfi1/Jrk
QL89/4IwfCBJnEyLeCm2stIn3OiA+IA64lscCCQAsu/4lZbeA5/ceiY0+lZdXT185BPciTB8wBTS
YPrsD2oI/XZcSAuMwACwfjM/n/sHLVonV447U1QDTvQycHfteAQyeE9ChdxLd/ijYeYnRrqUbr1r
hXW/ZERADguMTZkwc7Ee6f2+Ez9IghyXy84K3Ansu5cL/lXnoXT7+H1a2jEQqh42fU7Irs6tfu+W
erQtnGnXJ/U9VvDfWoU1UZ/H37whRLfWAHe7vVU6mcyPyxKNLwy8do5w64vonXuHEeKcYQl3bS60
ThjegI27NDurYB3t4TVpaPpkzZ7lcxFNe2Va20BThM2bRBe30ToM5ljcLEfe9ZA7KWFTXOIeFs2k
e8NbFTDnGIGF8QUt1CRMWr19r1Y/Q9ncMVwDCQCluRCSRkZO9s8sIy7+k9ikBbtrRXiyIRrUc4hj
Uimwm5NOfdBGHJGz2VxVFb8z8hNBknxWmachs5HXPHQeGwMinm7d4LhSZNr5xSEnFIkRvSAcZs/e
9AshJw7i2USXEeZbI+cGSIhH71ueIO8TCzMOpfyEi2norfqdRFjntGqbqF1zyqIOYHGlSOPWZtj0
rIg98E5iDpqBAGk5GpDLcu41sQh9KXHE9tiIw1hVO5omMMNFkp3DeH4HQnCpyjE/NQWpTlGfg0gS
d1FiHFKDa5c9TUhQ8upkiL7bDUk7bgyDGIcCE5pg/rSdUq/axiXJwvHqgCROsM0ZroTiOEFn8LOZ
k8UdODUn0g/q8mv91WTETtjKa6N5Jy5eBPAmWH9fU165AD5SCzoSo9jZNuKceHyc+u5VZ7S5xNpz
1auRZBnzWT90kDWHGDqrxagCMl55HCDvpZ24eUkxPYc5UR9xlvqIn1C1NvEucgtFpjzUC6LB6Q8o
dNlab2hQaniBcq4vy8AgYC2BTfkzy0t8rubzVYmYoRgWXy7XW2vGSyvIaBgcwLiTesK3jjPCs/UA
7nGzMXSR7/POgS1C2GVQ20iauiwimbbo1q9NJ4l9TLSApsrykEXDRY40RUMyAXzTfHKQfQT0xBu/
CstLGHcx8yLTOCaUXQWJq+bKvVQIpMasumIl8jhSgACSTnM2QwC6fCdbxx13bkQH2yrHr3Fm7OzY
NGM6aARH5YIAI5Qms9zAsrx6Z+OvBcVZHrocUiNtJRwx0k+8pQ6ijzCb3oDLZYGV2ho1Ue9tBfCz
eBCccqeodC/x7BECLOMQwTbGdVv2SIImcN9pGl770vnSO74GJ9Gwe3JpAJ+ebltnV6kuhQGjAMQE
WdYO98I4x61OCILbfk0GqTLc1/MgswmkN/XoOsBl27phvgYrpztbn37HNc81VzUrVd4eFnjCIE8N
j8S21YikDpU5h0Fq5IeUIYyq2tWcWW4TmQNJ0izSz4WO6mjGq6vkTQeZnVBxgUNPCOWpaoJnCO/d
Lk5/RcyYHM0wofgmaLsHH2PRF+PJfzKttXUTlwerJ9zAcvcdCdyBIppox/3D9qsS6FBarYBbU8tQ
8SxgZYkHEs3LsJSzr88SdXuc0ujtyFidX7zCecHxWe/mtN8jKPCVpGmUK2DtnfzyKlyy6rufxfvM
9GGT2Mh3yKO/5RjaAmemL+Il4jt2cwM4YQMVsGr+IiYi7YXhbTlZfu5QsjfcRmRVvHTwNPL0giy4
cQ1mdVEHtdrDHJOIoGS8TKUF+vYrS/GcaxwSdykTryDuJ5v2V3kpypjrJc8T0Vnlewasty7T3yWu
qHaM5MkiR4bgNGQOHFcdfdCAO/Gxolx8nZtL187q04mdEaWTjszySC3m8d/Y0yanuoDCOdv05Okw
P5UelIfB7M4meveQJHn4MVW29SKLy6c3dVySpXuoBpYTZVe7sea6+mo14j2qlsgldq+jlnj7wfqb
uviddTzlMQ7MQXOOTo1wUxRQIhIkCGwCaLkyE1tgDLkyJsthMYy/yRSSl54Mz4Ye0j4Q8n2wh31S
COPB0Abjge4c0RURjWGLsTCjPeyYjOT29NfhhY85EhjlvOvkDDD8gCrClTsuOaRG5wMY5njNzcfJ
u0967MKcE7zvVExItiFwO8tAT8UlEVeipsqSagzsHqafPuNY53utwRL6Bt7KgNAEuUF3BscwtV57
9RkyMjwtepvD6hweWUXFXvWJL0m6zzXSUGy5NmsZNHX1AzkMUGPaXm0a7nebrE3eSLc3tL54aafi
CvkbyjKhCSXHTBAzziOeoA+SOb3wFTRPKKMeZqBTWy+HoFnkt1m4F9WUH710MUp57TZzTBQr2VQG
cMACzRSMo2YUsT1hWwzwLT+sEVwVocTF3v7q0pzp9LylDL9zOsdhY4jppC7ao5oySsjaY9iNDXGq
rN2KiYeonydbs1pvBjZpPGVG5lRVTEEXNpIz1c8bpjyUQt6WVMrLUiDX1O085slrWNg6+97sHGYJ
jL+IQ4pVQDAMntlTFYLDbS+rb8WBDy3RJU7HS8Bw0d61zfItY1+ktx1eUaNUm1EnLJyuQdcWhxxQ
50GsJhvwXEEjPJfCPj0aFdoXr7/qHc8ENJ6BaGyH0VpY7FBefRexasiKABLUkmW1s/m4rZZ2k8lF
Hfe21pH/A4BDxqm8x66+c5euoflXIw1zaxosMY/gDMe8TOtjJT3HjxTmdVLWLl1T/AnTVO24SU/6
RxsvTOeWCS3tzRlmRcpd2x+13DjA/ae+JwN8y94WJFa+oM1y7UOOMGamgZuqyq8cIjDhN2yVSJ37
uFeIGOmjcaRygSuR5bHsNvnEsix6MjC7gdtYT+WyMDebp/RWr450wtFezO7rx77z40/Ic8I1F1AS
fpcwAY1tipW5dsJNLRu0E6vmr0ySY2LnQ6Cnxp9lLrIgslap8mqhmulTNbMYj1rdO8eije/Rt4nd
Pyy9Vm+fc88kFmb1MLQ66+VnoAY0chtNYXanN5MPjaLhBOmTXZ438dHx+u2PgwFlFGjXhubcFL/a
yZM0jIWJfHgjuazZ/Ug8Qd+CqgXK7bgTMH/bpCe/ii05Ca72goTMw6IrLBMmhZdMdzxhF1rPNFd6
jPqrb0XNvXGICQp06F1KAaCOoPnVIEW6xF0LI2iJQwh8Nl6KcLV/Nfyvn6VPY4udjRmO7Rer3/wf
9fcPgTRR/Y1md7P78cpoZlvDSAl1X6llXLYQRpmmMsnAzesMj0NYz/hiKWxSlB2Ni+/KWx9Nskt8
MZMRIAyPlvhKJIxK09m5WnO1EQTsKj35VbtgdkceDgHJfUs8Dlk1c4ed3/utOtXsYBFDYhWHMU1o
TJL+tGQsxK4obgPnMJg3+79xnposvyq9MIPQjR0MThjGwdmmMA/mj1WJwZhGPi/64KI6RM25NdrI
hpUHfiIuiqBbtE+DDgTjlfKxN0Kg50MpAx7bCzp0sphi8/OHdcu8SAffCgk1ASxSx1Xn24RIEGi5
GJvQzii8HBgV5i2DXhGkNhFLKyL154cmI9u2rifoRPlMyFHyLkokr4Z+L/rsRAIJY7cIdG5i7CYH
drFEcxLxU1ArpitxCy+L/LLcSKHqQC2c42mzINuxcTnHzDD/RpryOGZBdGUe1lYbMraPZhkGTt3Y
QYPEiTITTPkcZn2AfLAiRgjZNg65V8s0rH3DJkcSQXlM6bvfhVnokkNFo7YE4+JCW9/Sk1ptefEs
vknGWSWMZbONZ5YEVBYoaH39xRX3zYU1sZ1BM3EAJhtbH+a7KmfK71apvWv65oZ0egySQt48rgMO
N5Ji7PeEzYbbnJgL7kX5ic5zg9wJc6DG1eapm6rXhUBOEEnau+gmksQSDOMq//pRDkuqj3+0zjNN
1L2deo9cHCie5i8nW80B/ZKRrzNcNc+L7vCyl0N0j1ob7gUU3G1KLRxFS4IwryR7GUr+XVluQ4/v
DdnpTnd4EgaOaMZbBmRkWpm1A/ultfKnn6fKCOmGjGbcBbUenzQ7fLBWKPQPZfZH9fzzw0rOBbd4
jSZsEL32KBt8JnTE9buqboqd6c6vueEREDHRn5SkAHD0RLt5pfFqxOTAosFO3BXG3QBBg4HNmW0b
YfL6atsK9UqzrhSdIIGTPZMBoKf0xicxrqfD/PHj7tKaiL/CwfJS4yaAkMkRM2LvdwCEE6EcvpeW
doGHlxws9iShiluOP2Fn/PjK8ljj/anoD/w7zrmWGJAZgTOqUZAukH1tgoYOfbOu7tT+xwn64wnt
YSCvmPWtLhj+jHZOw4yQpmaxUV5axRGakE9jjmDCcFgg1PS+9w9FtB2m3zTIOfdJeowEB/rPAxhZ
bAmaSQSpq9GsTkAERWrd5MzsaTCGwNKgw2QEBTqkC+JR29ETu6mMgaqn8gj5x04i9sGU2/G4AT8v
gN9wR/0X0uwDznWix/+jHIoHDK9991//abrO/wz3tkHDWobrmLYlKf9N59+orXmsZuHoHaEtOpJl
6djtLp8LZD6ZfjHr5olbgE/gw4Izsalpv8CKMnqr9DvDXdAKV9FrVT1lLOezTLLyvKqPae/eCPfJ
7gXdqVKB3bDnmI7PFAZjDKZewsgH3G+9gnOnFZ0k1l2fA4pHzN+dQ1siXOyZLhpJ3257N53v3JJi
ZcyKfWLY2a3viXTwlvs6DJO/TMu/daW7B8OsY7SwyHvY5gceMmagelGGYLkG+4UoZmT4EajFRH/U
6oQddVTOMc/o1DsV9TQp7xSYOUdVZLcgk0gHZQloH/gKwRQeIVzm27HR7s2JAV0RE3NAKFvytniU
cyIvA+QauELi6JgKVxEj1B9DvRZXO6nf4QcV5yjWqlNicZmYw/Km1a17x9UfKX+rjPvSZW3VbcLW
5AD8UNZ6Si2uddXXmV45hWcv1aJXGhd5xJyam661I/DlnjQEOh8dkwBkrhZ8vhARGaG1R5htC5Pk
3NubbF8BzZZ+j+DA2FWa/p47S3HTHPdmN/lyIb5i9PvaNoMmqRXrKO32SKLW/m/7jXszOhEpMtxZ
kmQswySdhG7db7Zn4y6beZlZusanGoULzNbaJ3KczrJk46nmfrqgztO2he1c9bGpvqc4g6bwyM5c
fjHcJ+I5juEhpM6Xh9DQd836NQmnDIqSCwc0tWnXhdk5BudJdl0EBtc0n00Nb1G+pB9YPQ6yzt0A
JVmPKs9e3gqQUNukzv9atWnu9YLFhAcEgGKfta+e7D+NfA19VLSfYBDqFzKqiqMdFg/D+n+pUESp
/vxCyYK6WDBYdm5d6WtAZt6wXuRCF44Juz4NmODILZz8nz/582d4/OjSzGX8z2/UpSZ9kovI1hN0
ApB8ZaQCEf0x4B/bLK1JGUhoLpMUxzrGzhqWMkFisA2kZRNcish9tVNm9iXD3xiA5baK5IJONX+q
5qq5VJ7QfT1LgVvV9C8XqheUF4Q78kyWT914Qq9TPBDBER1qAVwwdeez543eJgfSr8e9OArguTvY
uH8aLTY5TbvuTqvoHLQZiHyzau0bNR5K5vCaNyz9YQjR2samvYuqEAsSH+y1H+HjemPmXvS2TKl+
bRJiadDd0HzDG3K99BjaHUPmEKecIlTTqNP6mjl/m0iNLy7qFcfoI9y6dMZQQzqnJNV3eYjZJHN7
gyMIVa0UKf23WX67uOYPrqnscxgNT50W1ZdJCWaHxrRLamvc9XWLVXBYaJ9VbQ7Ako0stIn0dWie
aOgYsO/ADZrEhvFCBXTduk+FPt5ZVRXkWTWcUqv96evAYFbA8Um1srdr7O4JgHbrMxBud4g0k70U
AClV3W4R2OV7MhQORC8nvkMutP+/b87G/yRqO+zN0hG27bquY+tYUVdr6L9YP7PWMEPRAeVlir+l
3Gy3tlGmd7pZpMRImdD60+xPyzrGpZIzpneTCs35BCbV0ZOzqbSr0XA5KUuMG8w3/tLB+z9e4koy
Z99Yj5Xj7//6z///Ej1h45y1oYiLf3uJbitorKE7OkxGSrBvhDlidBmaoa8yT3reseKLIv0TspXb
WdFs+9ykInQs7UGlo2/oj3lJuzumZbfFM97vVTvJi0AgllQuKbWjZdBcZkZEn67edBTRtBcrc/9/
fNCw0//tXbi65XqecG3dA7IOQP1fP+haQ76uz1OFVIvQEjtyHjC9bQQFP1A8p7x08I8qdY7YA+kb
NXtCtG2miIjg2H1GNOX1i90mie/BQ01alGpVA0ibjPJ687+/0v/H3nktt65lWfZXOuodGXvDo6O6
H2hAKxp56QUhd+C9x9f3AE92nls3I6p/oF8YNBJFEcA2a805po4d+d8+qa4K24GOpzn/9n1j/VO8
3KtQn0fgKlVs8CuiB8ztDLolHgZXSt1/DX51LRu7em3ML9hIzdEy62rTwB+wCV05mFqWrQavUzZ5
6ryQD3JIs3E42gin11XMVG9UoESNUAUE6aUzyK4wQFPg2yINvFwUqQWXkzA0wFDpRmUd/+KZw083
nRUYftei8NEdJ/rWDx0ThyryetFQUoktxAhU00MqONtK0D37778aOa9U/uupqBk2LmKNBqPEwvu3
U9F3+pYew1BhtovgzhJRS9gkeBCTOXQMDNAdHUtxVkg6mIxCZXpBADSaHw4dyd8n1P835P+/DPka
6qm/HLbVR/PxP36yJsRE9ZH+/K//ePwZPur/+OdT8wii/f6N/xtyoP0DibZtC5OIE40lKW/2Tzc+
7YR/UDxQLSrSqjNb9f+48c1/6AxBji2F5Ugh58v3n2581fgHmh2s/TrOeesWjfC///Nr+J/+T375
fe7Uf3v819WyoRvyv55kUsIJUIk6oKogTMD280jylyFZNIrSlXkudnpUEehbdw/lbNBqfJQOuWXe
mY5GKcsr7lPfqxbOhIq5dVbhZKBZ50fUpDhqHuksBsUyw67uNSP9qNg84P62tmj/3EB0j44OHltz
gmth2A99I48VRm/KWSQidkGLtEV/ihUzX8aCgrGhVR8ZDTEFaVY5lisElWcTWKwWyr2Mcljyhbet
CHuyiP2ZstjACJ8dCWuJyH6hfafVJwPf9ZLmmEdDdcCIXmqXBP/hOqsh4dh4gIbmoLaNv/KnCajL
V8Tu1DVx3S/6ysI7xFVlSXWFQQmPqMRSZO0qSHHIflCw2vG0Yb/zTJD23DRHmeRkG0UJH2uUR0s2
kMhsonkF2+MDwAm+Ef64LNrUtb36nZq921b6scXNQhRZsDMtvo+l1kMrIFczJ0VtHxJSQ2CZwgdQ
adSx9VPv0nQUBwtJy+2RPpTq3e2epB+8S4S4Y30gT9PI95zl1M3zGM8+usn6yCZ6OCDhoBI4TJjf
TUc5ZwYWTE+b/AvjOpGu/XQkHjZaV0mDssAoxQVJ97S20xas3vywhSh9mWOqROi4mjrSMjdC/dHq
amjdFnY0I0WX1eXei0/28lmAW3eJFeiWlmJ759sNXRjlXKg5NsPP1BmsrTdZhCbbIO5O+KTbQ4Yu
s8DurS5EVa4Vj6MchSybl1paAB2N6xx3GWRaN1JlcChYSS4p6qnsh2aPa2ZZx2qk66wMBRrxwTo6
fQ7InvdZhUkXXLD3hqewhww+tgnN4KBtKSeqwybpswvLT+XOjEdWYmMYbKAI1KvWMpqHrCKKjDoR
eRuBLqsn4LXciHcSibyH2wOVgoTe593FIgCVCCfzqQO0G6EyfwW7kiCgojsSQwd/nQpBzVcY5jqq
tdchr8dHD/FD5+Udzi2EcQMgh2uHwXafl9lALKHol0Mr2sPIOY0XTvkpTdIJ7KE4ASfXqcLY+Zre
BLDJrDUeVaQBjhk1J5aBpJRW6sOg5OO3XaLmQU2CXCfzFlIxg7e85xJnM1XFmJpYoJv3QR9H79Ij
4bqXuf0wRmxQfdqDbt0T+gCsjQYTQQ7bkuN8RV2Diym2jXeSOXZFF3ufnUryljKcnaHpn4ignrYI
fhUX4nX9Gk+sSD1TPRve0C5EX2mbgSxCOBW9/xzH8EqLlEaTPThsCef+Zmf4wr296iBlQliNdBC6
NoFM7fhi1fJlRH11qXW6LUNVY0jzEN0ZaJq+YeFLarwxIggQ4uUhSTvnVA+EDPjSpN04hPYxIAdh
qbPEeQzMdkNuiI54UCq0j6fu0fYqmACd+uSo+p1eJP5HOvekKFlOl5xss7sgDpqlmtJNs7nYDmWh
WfsBMwoDhTM85Eo/PGSqum0N+Jl9TYM4mp+HGjGtm5BoottPWHXlbKuOPkAXpMvOSsdrXFnD1dCb
/o56+f7PUxzLeOOL8BCaJkL0IStesKylVDJzZX17iJqB1nsAYgxdwqHCbPFiyPjs5XF9pRcVP405
As+4f0cMMd31ZZA91llyCrHAnW+PSDqhPBMk/jbmmhjGwX5kBCITlRL1cQxj8UJU5srGx/k4Dn17
QYj+jDhyhTk5ASGhJldatBuKU9SiTOBPbCNSZAJDcqcgqyfqIKKrrcIrLAYtxBj0qKsaSVihbbm5
5RkPBQt+soK98ieg4Qe//tiVFssZBWDzlMTZXUak15njp+AK69iQUnHYCieHyavUD0om00PLdAlF
ICRuuCjCeY949kUXftu2PNuJUL4Gt5XmLrH88UXRMzJPHChOt4ervAtAWLWluqtq3XpNOKsIS41f
dMdxDtaEwGVMU/u1d6Z6KTi9FmFfaPSh/fy1XTPlV69i6r1DEpYlO8LmV6dwPammPBd92j2biqa4
IpTpruo8WgoODU+d3N5rJrGUOCQ9LL3GslZ2V+qXaqwJqBdcwiUZmYvWSTMER5W3NfWggOvOQUkt
TLpDmJ28vHAQuqH9CnzLp7cvoyfLID8tSMZX1XMqFxRJ+JCSOH+1u3RuOwcPJSyABaKXgvToHFdd
1Bzj0u4uelyQv2FH7UtlKG4U5nBylTZ8GuqKTp2V1buiDMMntSrjdYga2r29ik+BjDVWBDThfF+0
GKisarqgWbxSumwPv5+bH2ZdlK+LVDx7xYQqeb653euzmZbdGcG6GeLuMFhqd7jdi6EJL+OpkJjx
vWGt+cy+A2ZY5obaXNkhDSSW88UqivH3pDjTLtRCtlZc/4JxJDcOTOElwR2gRrBUA0xK9iGoBFfa
M0uNL4Hzx95qfuoQNkAGmVO+aabsd3Hob4NEtLs0D91RiZjYe1SYamV5x4LqgITefVL3RVxdUjqt
V4VRFo8l2WKK+SMnFkQ6k8ImFfQhY7XGJRiDzjdD8dB7KBRkNDfHNQ+Zv105bh4XO00r33wnpZrV
qZR9QBwYffXJIIxMCZnN2R/BsJh5+1JacXTX6cOHXjpLvYVabRnMDwSxWMtifAi7hPpHR4V6VjV0
cTWQZKw31Lm+rDF6nKKSETUG2x3IRV2hTUaszJ0SvTPK8LYSq9IUWIYaeVHQXC9oe31rA/l7M2gl
tdA4NopRooeKSjg5FHAMvX4FzrdA9s++ViSqa5moUUF1gBoL6P05OAZqsEZcrc9KY1C/09aOAYN3
9FMIlM6zVqpfMlXuGotwT+EBZNLfCFHf9NK+suFMFlHS/1gtyvkSjRPRyfjr2hpwuLGpTc/clG0s
+Nd/sA+AAMZk1zbDi+EVX11udhRUAfFon5bWSxQbYkUFdtEHwZVQwnZhuKInAtjrvPfcQYiWfbcg
MKyYPhQm9ZqoagjhopIbSrPu2M8JFolRL7vQ/1JjTAoiNa44SMjt/SKS83XSjRWA5k02sp/vQwz0
MsFIMacdGfIlb8QDXfL7vHUcFx6Gbolfvbno+/HZG0lzJgam8PHQq8re75qzNyn7arRWnE3rifXf
1F2G2l7aFVJVCs33nabg46uvwhe7GlRCpJj0wdlAMxLj8hkebVWjukghbRG3ebYIWnBt5kTFbYBf
k9yD731UyeOmSyeDlYbulKufPpptfqGADVxb5ZKsol2pYmDSULkOfTpn/ZrHMiYlRC+fZohr4zDX
a/uwKM+lrxP+ENRH1k8x1WfUZLTa6UWd1KzHXIwfZFWh6PcMkhuEB13csc61Uyy0SkPUmHkHkk1I
Q2TZHQoGmNR/NVovOyVO94bn45BP2RfO2mJTK+Oj4HpEzYOMXLegQqnTsS+IIjZKLkRHSOpn5KJn
zniRI6JWcgAzSu5EKRUcnipoH8Y4PaQiogpti2o5anjsvQrhN8ij2SKP0NgXzyKnZof1ZIFZM0Rq
Gr1NJf39Gl1eU9uUrsJoja6WMl/dPdep9lbP7yOl8eZXyUlrvX45Uplnl/5T6lwjmlJ+dQUUe5JK
o6X5ZKXOO0rUz8j+Zga4eBXaDnAG0PyJLqntX3Y6fuqminambpYCgz355O0F5nvPPGmuQmX86DT7
eZT6T2f2P2NYHvXip651bD95etQzGuE1h9xIgq/ACK/AfGOg4MWHzM38aAUj0xcFW8FcBIby3Yw4
l5kHNrYxbPMAg0XSvSKvf/Fb4742gRUVzjVRx0ueE781psObsNu7HFqVXioHlkYqop3gm1ZXeTsB
Ux1hdpLXbtdG1WKibVDF5gFtxtqfqUsCZUyywnl7ISeWi7LKOEkmKMUaLtRe6S+KjC5Rob9T9Lv4
zL+mQk5VjmGHCJH26Nf6tuy0YF2H4VJEq6hKLx22iU07WcuJ9BZ0GOmZ9i1DVuBW1Rwl29KPKDHZ
Fva7HmP9K6fpp7X7eoHP+FCbJ2yQM/zeQ6sf2ijezBinbUh6E1JhU3YXm6CvPKnePafd5fhaKZOh
t03q2s2G8K4tu2HdNBJIHTJwqZcCX4SxhsL0kWdmu9MtAqAyoRgn9vsuWZsV6w18VbrJ/ljafAdk
ewV3ejR7lOrgYlWkc+TVL/RlMGPBssDUovar21/+ffRgt9oDgJfwMc61F4/aLgKCQlkpHsoFo05d
Vlk1OghOKcwjw3ZSs7NeNi8y0JMjRS6UX+EYu/SfB2KQ2cptHaVHahKJeyV5DDWbIAuD0m+iUS9u
uzM7P53cPkYTv0NpVzrhnu6X4+JD95aoAoFoD4TktLr5HDRhvjbs7EwbLKI21lKb96xDzFE7KPyn
dRPs4Fb4dGuT82wBXpWgQShK4jsQqWvi5mDRUjmrQjR0GRn6IXcM72ZltTv2idiHA29WBqTbyojf
Qqxp+yplF5/V4ls2eBwLnHirHpcKcw0RNGo6uolsytc6rdwGM8nIxv8hnuMHcYN+qBrxyH7O2Pdu
KLTgIL5NYF7ZN5sc/EWpUWjPQ+uKY8hlW2svy8q+N1Ne8isNYavJdFklZKBUJt5g+1wb2XX0GOAt
2i81DIw10jT74CgHBB/kETrwdCqdDXoxgiUEHo9sIFxVTvhKwh3Z1UZPg0n8IpyR/kQTZtsiTv21
LHU21j4JNK1e7Cs03EgNZoDnn8e3JxEfk4Q3Wevb830K+9Osx3//udvLkQj37MbKze1XK5jfOVke
u7+95e1F4bEi1AcC2Oe3vD3Vl91qKMmRnuCbLj2NJDFhkbAXpVBHkWzXmrHrK8LJRwpJWf8TpCxm
cei/UvC4C3ckN+FhUKBx1c1Zb6qdTdlnEaJky1rz1Qi7z7iYfqxo/Ck1NEntiBLR0bBq9T9TDIwW
NcAjk9gBxX3pNCS1pDM8WNXxMOjqD8RY9pQABwt5l48hZfjvacot5EHMAp0hj2VhrvQQnUHeQuCx
GgcTAPQURs4GDPl8042Q6W73Jto3hJOgSFNbq922PVKc+cXbTdA0qTv1xlMZA0rr1PADcJS5F02y
7Xp9zg+2ZkHVsBxUQHZRDg9QEKK3khkZxKXaYjOybZC6t8cFe/w9hsa4Sa65IcWmjqheZ3XeLzyq
SaMTBLMqjcRr6Fb03NOXhAAtd7IAV5eThBQTRO+THTSLDhvSQXSa/H2j/uueSf2PpZTPRTyk8cGG
YLEbiW2A2veQpMgca+2kWMY3nEpDEw9zSFnSg2yI01UTSvLTq68A/ZcVDlvac4Y6nFLoVHF67DWB
BTDb67LddFCDNNmjuNDVo6+Uax3XitqKVQhRLhxK9jOrhNRtj3ODTQqCUNgVOeLnuoCsoLPVt0LM
E1q3H9t1Y+IVd5T3UiLD7q3sFA7OdzHauxB79rxEMAyWsxVCeSe5Ijw4WBlQ6vI6oM4usvKkhCDg
Q4oeQnlvsP1R+2OJDwAEuBte53c50RelowSTzO+o0XlUU6qGYoO42JmDnO0+i+dMj7Y/OQMhZAoa
2ilxp1o/dK6N62oRK8VRxyKXDrgiWxLjkPecVS86g3BAUxYRTlFl/aZjQ00KQsy/aXEGA4J4zFsK
l3myN9hF2cnjCKUeeaL3IhXIe0rE/mLYO+pZB23miqT59GxwyRVa1xUt4YuKdVHQVNS14ldcjKg4
lb092vUBKdXeMKkI2HP23+Dkp4KBfw7AQl6e79SMyFKsOcWuNtL1YCPsbNpjmXpPeTG3YPX4HJUW
Ga3FecRQtqn0t9HzHhTs00umpn0eXVojyFgG4YEPkAKzbpT7qUVGlOFyiwHX9Xn64rWQZaRmLBPa
dMsqCB8LfdOmFmG4JbsAFhyc+rSFi+phYrkPfqRB4Wf6ZGfp4xO9DcaRrvJXSvkWUHawaXSyY8JE
VX/pwN8a5F7rKIwAds/tnJgVazwigifxNU7eBw9rnAa3iAYSKYF9sW3MAMpToXs4RoLvcdTaUzgz
RTV8mvGsfrKdF+ga1cJr28cIza9lot3Us/61RHQYNclPb9YvUh9hcExfDcF0OI3j3DVUi5HB63dI
xBN1biAhUAZUNy4NoTzZs8ofDiW6rRbaBXYuEaJpCO9TS5xJjlxkDcgrH1+gbF51vQaV8NJa4V5D
It+35U4kpGihyyI2SZ562SLTQ7kEu8D4VSnanUIobF5G55zkVFbod0gZ5WLCsU8N5VQn3U85hW9+
dNFk+ZLgQ19lRZqymjRxPpmMaIbRuF0fHJ3O898QHn9JM95ptXLEJH/2/GeAH1etYxVi43gqbO+K
bNtZ+SxFUDo+lLV40Y3oYAzZg69iUkh65uj4MJXkxlTWQxpVO73JP+JyJKgi9CRmQczYTdy+BboT
bIpJ//QiM11Y9giwxcgfgyB+SKfiV8BAoU7lrwL3vfCaayIYcyx5xFpqUcL8nMLh02NQkDL9ZTvy
rmmLPWLy9zEq3tvJYY9ZrWo9Ixwsp/bfyTxFz8GwEhMNh11Kfav0gVjdaXqsbfmQlEvdQ1FnK0+5
6K/Iot8LD7gdctaOQr4j+YDoJAawn+NTmxLM6I85eCOWql6R/WqUZiPUVi40T3uqmAJaX551Z0Iz
Dt9VjpjrJssdQ7aC0eTfMfW5VNuuCXkIivGlMoUVXrvkDH7T5Kll9WaO2SmfyFYa/GvUTfemzqIM
I56HdcPGP2X28UXP8eOFoXIemnRfG1pEIN4dasZZgG49lJGJVQPjp9ZjZfBsqtPyrRfOfRAQWGqH
6tpibSh8dVr0pVotLDJulnky8W3je1mqIyvoZI1XADhfPlznr7hNi0cnwZ9mMiKQJoieKfhS2Jet
UO2zzOFfCN4idJjwc7JVM0pUqBHEmUHe9SYP5gicaqoYPVNQMUaSXuzwq6uN8U4PA2dhGMprEiZv
WohlF0ckqAwydX2o/v1Tn+VIJ9LwfLuQmoRTv/jF4uMpDa0cvzHhi41gj2ZfSrPEjj/CRo8VVV1a
QrL/qBTcKsOLZfJPETtSLrHAz6Zapsl4AqvJvsiMj7THeC/SuTTOGGb0krRDWG9BKz69oFjJOLgA
avxMLJtB3ikvvmy47ut+PWIzWiYqX2AVUcGet9s5gF+R+/JoFoKCYOycOPo7dLDh0vYphygD9GEf
Zms7xxb4NiJ25o6laZnVyjOejNJ8H4yS6o6EiEyBo+t/scZ9xqNqIGl2w9Feeb2J+Xg+Tp6Gxoe2
E/NKaCurdgh81pEjhgudQSGOfxm9KdZlb7vxMN6TgcuhbbvWLVqdCVVVP1PbxKTS76PR8O6gYz/1
kCDSWpSniTSnbVMD+qjFQU1mk4LJRtvp8W+C+Kfkyrq0pvgk7EXQSZpuqN2xr7hBQvovMzqUWVW+
TfIDGtPzSAsG0B0sD2ceIcv6TRm6D1Ojn233BMGlnTzaCevQxCb8mFOFnOwcvp4BsARrJ/PGkFF3
R/XH7gzRYVMjebaIkbF012xRu1YGotIuaeWaArdPpc3GydkEchMG/sVSAnx+YzOXXmMbt6Ht9okl
F2ibn6pWQ3paoSptnJcJk4bWN19taRMSqQPTtg3/bCXOtVapkjbaQ1MOL4XmnDqfXkZSKq9UbA2B
J2AgoXKbKpQooZIyzzKhoQz4DLEXhFMJoC+ufk3mBA2sY89Kn285DioqJ4uJoCcfjfq6s/PCT8r2
FpfQRDEdhK6mvtVzNYVp43uwcaqlFgcOLeJ6gsnoS+sevVzTuYGaPwcE5ubY4mgqCGtBHhE1JKdd
yzT3j8jjVq3DKS7zubvZAespU5THeme4jXS+WN48+RO7XPTYK79FCYlS+tcQNF/AEd0GHdzM8IEK
KE02kCA/sxn10LTP5IDiy6/P4MA5vAfLp5405v1ZydFZth2N4LpFplXFT6gTKEYhj91AyrHMcjh0
ArAk4iUsZHOceuR7AdGDqk8ZxHfWdNjI+q4/9MkENduRn+11dxBcQggtSIabYKC8VrsMz7M1lH06
Pai9XTuLUBkeBVxTy2fMw321gNwz7iyn+NDR0Uk0jU06UMTqfpA8buirkFsZqQtEf0/Yi0c3LAVV
+CDC6lrsshjGNODr05jXP5lSApatNVenzi+LZ9nQlzZDGI59GH4Wh6FOUZx3YqMU2LKjs5nCiItH
+6etber/9PUyytWkvDACpDot6H7NR0uBEaTVoutSk3RoMkxnwUmmOi/mwDde+d1H1o4hgcNrR5La
22itWNKxX9e1dWVD+xh4/Ycag1gZG7yB2H03jdDeKrwFG69p/WU3VO91Qn0LOxRR8YMer2WL+XaU
Z3gtK2z2xRLBEkY8Jb5DS+pigMA2yTkZ001Zqx5TOkv2YgsGjSZOZbIETextgSJ9bGFTpZ1SuyZ0
BF2wg0FnJFsNsLDAUB2ZWMyxDH6XtMyWfRY9WriSFyqVgGWVAbAiB7biL6t0BFYdba7VoNTvBoGk
i0FjYSw8SP4WempZTc++AqItbQkY722AhmaGr68Vw1dr8ZSRqhe7DaKlPex9Oi8rCmM8O9w3Rjth
vkFmEECLd+ptAYZy4UHRW0qJwwi+46JQlW5Jyf1+rB1vNcoJ9SpBdGvVNtMV9rRZVMBi0njxLO2q
DwTbE1X9LGxprxwre8uxAzvtcwt3DQQYyd9J58mDVm1kZsFxUFvWto9WoVqrjgFmn07JieHBDWnr
mycv4Uqm86RtI4vQeMXXhetpnea2A5NMYVYj84/8Cdn8LQNoEoFjuFWOTQUDcZ8mu3gcj0Ff9yD4
pmSd6Oaud5jioqzasZa+5i3NnqgP7hSNbkOYkBYawzclLmnnJ3LaTjbLEDR7Swvq4+DU3kZp45UR
aSEqMJYIejW4dtdCWZnVyxG8Oi465TUHlh2SwudiY6qBKMKeQkjuU1BBdSjX+hip+44gmoUXT4xF
uVO7YzN+Eno33SWiW9E9S1YivQ/9YVri7L/z2nigScuFQcx8nuOoy7zwwWt7Fh42n4wg2kWpG8Sx
SGUbBrEb0Z1cNFV7zz7WbQWxyDKiU9tlVrLvsnwzhftazS5GRmOhYJ8NEje57zvfefGaPTWcvDCU
b6pz66kxN0mHmnNkmtEdUM4qEfJK1IUb/t5H0BWMmkjfGwvX2qAXuat12aeIgIDUGD3IXGWMVfBd
jVREdD86GZm6Zwq9B4iw65AZr4wG5/Gg5/kigkYBl46cdX6LYpv1hf4n20JwiBnVI6BRzFFmXqvr
XPVoOlDx6elH+pb8zBQQ8m2hnPHFHQLLerJHQc8dM9tZiZZGlbgF/9LWz/2AWAwLN0Si0z+gHII0
YhdjFkZyNC0jkV4wph01K8RjR5dINPUlrWJaHTi4pWpBwenKcGl1jU9ziR1TZU2E4gYPmp1Bh/MB
HMJ4EFfb82klKtpT6eT3XdC0bDsCtpyd9hR6pTvpU73QaTruOlnky8oB1ErN3xU1wngvmy6JctJn
rgzn3Z0WKydEBSg/huqkTh11CfZwiHfCcm9MykcZRE827llxSJTnXh93Ws52r/cNDG8OU4/40fpu
YFGQPMfYd+ZaEB2H9kOw+TILFELIG64d/uCFE3MkJ21g5WqTWa+bCu1BrX/pVAybQ6a541SUiFum
bTQWV0hw6iLwHYI702YAim/a1JHsU+DAGkXHirI4g7+HNR6GiXXw0ee5hhZTWmvfQtRDmxEYBae5
R6HiTijBG9VBdiJNhc53xrPNnqjGzmDxwbQqY/2UQHvqAXrWNmlfaQomluaysixNTAcNoRoLpttD
R5MOKXP3aea6sjD0Mltp3Stje0F/Un4Tso6zxorCBZB3e5067R2sB69b9RW8f8i37HlZ/8YtItQk
L1kdrklGY0tFUb7UMnVFzzLDfE9v1Il1D44ZI7ZBsC8c7XlOdJifPW88wQ22mLMJ7S1k58ZtKcAO
pVud6A5fRpS54l96XkHR4YgQ+qJhIw33LZIY5gHXCvTPERutY5DqAYLfG0mTBCz81OTRQ6RTtgz6
iFSB/gmG0lLtmvcx/GgMSFIJOpR1INQVWM/M1bMsWecj3vyp6+fDRI43iMRNiv5HyvbigajPOGps
99OHWAfNCmwo2XS55WMsh+Mf0OURZv7oAeJGNvHW0n5f1DEDkVPWH1MUbFlJC2uytglIWhzY+S8a
Vc9T5zKU8/ep2kL0aJ8tOdzVZA273ki5ru9SscxyGN5h8mGOkKEjUz04qvj2SFFeDaz9Wd/aj525
CTrNdHOSwsexnP2h+CfDYIuwpl17VFwxXqn1xo7r71j2MZtPVsCJsMprW+qH0DIc7JqxW1qKt0+k
+tCA/KCrQqMQWmoSeC80pqBMKKw/yyag4KRGq7hG7J0yeepUNJbhkL6bttWs83lasoOBcR83G/P4
sk2iTZGCZlSYMY2B/WRhmjAx0vqHVhzxJRrCKx9iY0edLhudZO9LbW9i/cl7ml1UNHXMTJxwvDUj
Q1Trm+pgWiWVDt15UIIEdEpXfyPtYhOVQJRRzbHZjJpWo+YxyZhSUfSGLDalfJ6E8l1BviPfJN9V
wonv7aP9KIcggymLvyWPTOqd/oOp/ZhJVF/yaLr6bdksyQLxhmA4DdOCS4QdVx1X6O2MeDHOsmxR
3nlT2t3lDYpiWyvEMrR9gaeryZYlkeaGLQTGN+O+0ozP3Ihf/VR6GN1G4TKqdda9QYF1oxFwdkAa
BdZmxsrlWWPcmZjKgQXaxNnT8BEWflTfsHdD8RLX07DDPU20n1F+Yq4nV6fA1eC1l6bQGgYGlph5
S8GnqBTiPJpi5fvE4zZIJMcaW11Z6otMSU7eqBA3gSvjTPT4MfEbkFBhJXbmJM4UDqhhR9OmyoFU
MRiLoC23jS5r9iW9WDdU6OFbwC72+5oFdl8f8cp430FKi23A8R2ZzkYxvWTj0V9aCVVZtyXkO4oj
m8HwToriM2dpnAaYPWHVmA8y97R7Pcl3BEvom8GXDyG9qC1QCRxrjbfPDVNuMqIlCZnt99J27hRL
9VZikE+SCqGhdxOWOaFgGe7lXtXsj6ig7DhWc0REatA8jM1FLjt2Lc0EULaFQ5QW2RJ9V3xwRPgs
pzpYAbv4qBPdIZo1WWYm/IyxokLmBc0m1uAqSpCXOzbCEPoyp96hAxEMJe8JkgrskJni0nsHF4y7
ecE9LOOhuGDEjtl1y+XUJh+dUcqzbMl5Sz89YcTPiZdcw0T7NBJz3RSpQjGWAIfKW8eoztugv084
FVDUNhUexnn3q6w8y/xuquZFKQFdkf7tehZOqiRXjU3JvCyK6tv0UxamjgU2pinOfaMyU3ak1xXT
uiv9HeMUu6kseOkj0OCxhrSPDOXNMO84v0O7yU56GL4VOfNySrk6JBBqtuftCRnJt5qt74GJ01Mp
WVv3OXybak3gCMwuf3rX2AwP5NSZRRSvRU4XI2xePZUcLSdu3mogeUuPEt6SFfJPXxXA2usM+BHY
qZUTUrQria5Ytv0Yry3LTRXO16lva0S3NSNXxYdVybv3w7Di80e0IaxDwWBj5fpEdVi8CFb3K6vr
HoVPgkU5l4n1PCxWbd48piEG+qY2R2pOMLKNoB0XFoMT8RXefjQysYrq4AmzcwpaQEc7q2rdspqU
zIWbFiHpDErc5+NH1aS/QBvgZfOgZFYCeqkzGW5C32GJcOU5DlkC9lP23PZ8b7rWTqvEyk+dKKnx
qtMAbr9/FLiyt6SFyNWIIx1TqFcbMT5pbwd0fOAfBX92CwQW/0p4pp6CWHMOcP7vn1P/pAnffvBP
ZvDtlwuWQkuzDJqM+BqswLcnbz9TlCZCu9tj6vj2uPzzF7244KXbY/IBeOn2C3+5++cj/X7FYLBR
YTn/6+P+7VP8/pC//yLzHeyrvz7jk1O6skq9TQ5mRZLS7W1uf/33B7n9NTUw8/R3pPnt9UKJWULc
7paxSWTp7e7vN7/dvd38+Z+ERZ7uuuMk3Tndu2/q7d6G1rPL0kHdNXLAvWtjf7/d89A+/L735zl7
mjMq/zyOEFlRVfvXT97uEd4GwuRfz9XYxwYvwg8yP//7HW6v/v7lP3/rz+/97W0MZZb1SB8vvEkd
HfyYlKwb/POfD1KqsFuWt/f6y9285lxd/3k3YKO+qw7GU5z2bM27WIxwLsWZqzDb326iW6r5fPO3
5/4PZee1I7uSbddfEfTOBskIOkDQQ2YyfWV5+0KUpfdB+/UarNOtffugAV29bOysSl9kcMVac475
5+bv/wrlnJ208LZ/+/nv439/Fi1P8ufmTBXK3gfe/+9v//zi935/+9nvzYxGFh345a397bl+f/af
HuKpGi5Ta0VrOiC7P6/x18f9vf37VEVXJfP6b0/z153+09P+PiadvaMH6Hxnl7Y6tgVlmSExNv/e
dAK8jNbyz99u6nBRMXD/+68HfZtAm028peOiw0X4fdCff/72Mx3610qM0gKa9q9X+NvL/Hns317q
P93P8GD5oOr813OhL6yPkE9+f/z7AFnh/f3rk/15gv/y+7+9yO/Nv/9a8/JqPyVgPP7TV/Dnaf+8
j//4NL93/Nt9fn8WoSAjs0B8d3EH+amPkBEajNBWxaAYfRi5aNRNqIZ4+9c6NYgnzSKMaL6KzAoE
E2tqSQvvGCWEMEly/CKu4HQfct9MU8CJ+Gq3ttCWi1jqc8K9K1wHO6a/zWlChnSylv/RrWskW2y7
8nv4zTs+MyRyWme6C/k2aPS9t3CfIPLXBNmCvKal6RCzuhpb1H+dDdE66K9bowTezYUj6KiZ23y6
mar+SwbBJo3QE4hEsfdgDksPsF7kuiClXOBlhakHQAv1Ly8bH4zKS7dRjSgiH0vERY21mowg9s2c
KilMr/ISl3QTk9RezFV0tlFBXYXLHKYkm3CY8ktOSgkKoNraQKVDEEApzBQd+Faqgtuq7gC+wLFy
hlm/la5t7meiboXNdnV0nilN2NqoFO9jS6Fjum24jdVSiTED73O2+nynm5K9Cju9a2kCRWHmo/mB
Bs546cdgakHoPz8KmR2KqrpCpUviTStf64Fw2XLKthRQsW9xbadCOUchE6kkou3Gjr3ctMVhiroz
XQn2GKA1Vxo02k1INoIumAIESsbboea7s5TYQx2JHkJmiFjgBtJGXHg7bMxbd7pO+/GndfhiwL2/
MlNnPNp753BKk3UM4OmXYGFUgBOYneEu1SNETwn7liZ6rvufJKCA1HUqgnG23F0wrxwoNXtlMv7W
GncXS5tvmkCIVdUOYD7G4YlactwC0SWKQrVfTnyThwzt0QXyWJtW8k5o03RnajAwu0GjMgfUgyf8
re29yGd8n+8rjQZBBR0PTJAx7OTi2Uaj4ZskeqxDdI172N1j7OEdbnnT44zmM8QKcNQL/tDVVhCp
sWYGSRpf6MIgyziXlMnOPtJ+FCSzTTNeLUeQmdjqKovmb0bYlMkt44FavinNCS6l2X3W0HbXJqff
GhlgvxonpHJRBF9K6vjYA9w1jCmGTYM3RLZkp2XIt4RMtd2c6uid1cRQJGe2iPLlOYhTxPwgqtCs
kX2ZG7xhXstGSbYpFFD/buwn8uEsdHTaNg/JTZoMtZpr96PKCkIb9PB96rUtpGNtPRjUZYa4op8Q
naICK5cXfYEHImIRO75vjPOLV09YXeXe0L4dD8KyGYv4IAw9B2au384qcCHmAKuK+ofJcPGneefO
pfouNTqvad+ADk8/U3Br27mmMKbxWG019ylaKmgryQNcUkW3IaWZXohWnmH8uGviJmiKGwaMEboT
OdPXTn+3aknZMzm93zX3bVoTRTsQfUSn0vaqV0P1F2ZoMFKF2maqfyoJGVpLkNjrJiCcED08+w1j
hJiBRR35FOOOxIn2IAF16mTjzk7kE+HTtcS2lmXskdq81qGhVUfhGgBJjG5vCASXIJqeQ69/D8K6
YWpcfiXzC8yOAZla9KnHcDha8xEQwGOP++BUxApSxMkztrrde+9q7Fzyvem/IsZLSgpyOzB/igw9
tW6/JoN1QZf53GfeGXwSNFFjuBI6+js1y8TvkbSoCgQG+hBaU/DPosgmgrSI9tOHDVYpyB7Sonsz
SAuAoT7dyEQD/4Nn0KaTiEmCtVsyCAM3j0gKAhtamE3IMbFuyg51XPLe8yWtmgohDDaLAyz4aIVN
C1c2e0Ry2DIYc+eoLU8CcGpuBbeoUZQ/BFCjlxEybOmNKABsFFAY0OC9DGEHMXbB9bYN7Yi2zZ8r
C8qrRTBHNqbxJkzBn9iNTkNmZCKGyt5vtezJTkwwZ0tz+rm3mfqSQomVEkFEbH6VWvqVx+ZnWwu6
HM0SO2yFq87Jccx0lGt5kK5jAyGNmzHViqbwxUClQApPzjJe3utJfanbiRzf6Vx1NDpbGlbmwBuO
TPIUsd7pymz8UbPpa+rVNXOrVVxCLBZOyL41HA+lwUUBEnhqV1v0IrRHFZyBhFxapupO62AeysoL
TN2fXDiHurbfWxi+5ShvQBKSjKtn+8hw6lUYKLXpYCRsbXc4KibroQ0AveaqC8o4QddOcsDG1pjd
IO6b0DcU4yYQ2qdbM+AL+nEnYsFkYECj5NgQ7poHacw7R+USRJC5s+YBsnTxWIz6VhoZQvQIechU
kwkLTq7UyhdPh5zer8PIXVlVfYcG+IFoNHJ9VbaRTfsQNfNnOdrPZomuhtZwbtdbOyT7zwU1Q8PV
aJGyGrZ9BeRo7ZYtk9SSoYwtySsIUKjE9g7AJ+4SlGqvTO3fvDB7sKvuPNokM+kDAleygGT2mo4c
EwlcVbOjNhA9kVOIiCZ8bkDUrE1amTex1hASy/mZIqfN9uy6UR8CotnGAFJd3uGac/MNqMhb2DIT
dDIkoW5JmyBm4punn4MTP4p6fO3r+TthSNuHYjf3MSSW/IH5KhM58kMrXKVdrDEdTw3+EdG9nBGk
lIRQ+6lB7EiO4VV64XtLTljYYcuhu+kXbo70QznfLTSLDXFd0JiIBVwXkvGTjtxCk8OqLnSSbRaP
kCpu01Bnl4QwwscUtRtt7/Cat+R014w1y5ExPSa1cK1N4Ccj8iGwrp7qrGO/HCBol465X3TUNZCn
VeWkJ2V96jnGI314ITu6O+jVc1yR7qtP2ZPXaCdWvvu4IQOt6xy++vBigC0uLXOnkmE/lsG2XXLS
tsT2WCwSSCViLFergTHhWzQxGOyc6hK7i3qBjE/4nDYh1CR4lfdZJ1AzmAUmFc5ecPDfWTYey3Sw
CD5onlGFnE1P3XQAEJ1uuK1U+EYAKGMQjzZUMmSvjuehP8DsuW5nmlpC0hueOTZSqdsrFrHnmsRl
KprRd4V+5pTcyW6aDx7O5DK/4A1AbYMZCM8Mp0v3bCvacnMGHaYNy+ssoUGCy4dvEyrGSsAaLu3s
u1qMKyD5BqTX3WNMI37fRExVEPQ4uBbwGKA7L8L+hHQrWqFhfMMGs2HJNbd2vjCX+ivReFeqrNJN
HaClz2I8X4zWhYauAAt1nqJOdUNYY2K2aPILvmSHr9EBDMKCbuSbznS8VYuHnT4Lk9X8Hj01KVHE
tGzRUK8sItbvVO+rwFYPXOCoJG+9L6gy3dkAhk/wnbV3A/WgyYndnNe9ofmFo0U+pTF0bw2xDGHv
MtWIJ36LZA4Mo98wFclKiL/I5jl5KMJqNIF1yPiMWR+C1Dzd53PvHtw5e3Yo6iuu4F1foQOnNp4G
Ts+y52IYnyV+rD4crkcv4XCp4ztoc9AKAT2hYyCLGe9EGJc/DsD0FQJWXGfiMWjdC4KTDzJQz3g7
gZUamISC2N0y7r3qwpp0JhLwaLL1XnihBCGZ2roy4/SJWvvJtUW1tkIDfbQ5ftKVYtji9uPF9bjU
wFdN3e49BJ2TOPatFia0x+0a6XbN2QFIuqF3a8GWohjP0hUsFWdtZ3KbhPEPEWxSnazSaFbM3cmO
GIdHC7yoYVojhZXGtZWAq7VN0McwMuwF3i/ojTNz/aAlRoRDytamnplizlG/Q5crWubbhls8oiD6
YKdcr620RvZqMPF3OGi0HzMw3+MyPQQ208E4UqdKXvJKh1e15GllOYXobIUI7kDfe5hyktm6ajrv
AW7VN6Md4ckzJFZ/wXdPOKUhyFe+6sMbAoMlIpL6dWySY1fMd7OgOdNXbzWQbGw3iMb0MnqsJJLR
sQLxPiCgrfWQuhNTPlpZDOAuWg4S7gPEKYxX5n1vT6sYcnHSEWsC/GgtgUttpZgeTB3zUsIZGPEN
pzIOF8nZt4WgZJMpZ8UeMTJslCDj2zySb9o+Zg5nKZHotZ8bfE9ykJdwzK8mrMzLJsmkHGuv2tR6
1mAMSGxkyFX7F7M9acbWhrq/Yq51L0u57SXbMRYpkH+6iw90enIX7+4Q+BU8MaPSxElE7WsfiQ/T
1qZtYPb3OgTkSRkkW4RZto4bKkLL4+gvtcnzKUxg60ckH1HjqxhJX5mKH8G4YmWP3TdD7d91cxXX
wKwmU7+NUdevotrZpB6ze43YZKBo5rvlut8x8yWsguVBmMO+n0yPyYNxV1se0inDQ1QssM6lpbU8
AEy6RdKCKQHik6xoEWRoIIp0jN6lDkggz3pIeBB3vCRGfWgCddIQKJISJrFNVY9AiK8i3T72TU0E
EfXzoABmYR6u4SItlr9ksyrb+UIr4KWSXxOSpCqfSQwqEZOJtrt1iuHVaYfPOFf7maG2bRpv6Dut
DayklPS1ehWMDba+eWAgwMFTyfs+dW47hqGrKcmvehxLGjPKVZl4r4mF/gT900Og7jqpMwhl674i
BSZj1BdADC2uMkuepcHkk4hD357hozW6c12x6+gBS2wipgKeHB7NXnvUva4APjzd4XDrQeY4t3ng
MQhPggNbrRfXu3PptSMyyR2SLhfDgkoosCkwbQdfUmKWm2mwljDrVd90O+VE6IdwPWePNQ7Qo54E
e47JdVNFwh8TMmKQ23FXMy58qLx0no9tiOnSaPH5haTTeR3eUxiaQ62/aFl2dJvO3AXjtCsJKCr7
DNNL7XRIqtRnVLebCWIX9QWecAqMAeQVVSW7r+FaTw9U0tZBW5QnfeyhkOltXsb2qfehigvvpagF
Gjw3+Zqc6CVSkT9NGJI1QhLWiWciupqeSxlnfmDuMjAkq6KHONTiarETRnuye0kLJuwB085NkPBX
80h65oIw4HY0sHA6e+6WLOIrO30cR67eVomgtRooOXpbrT2XpB2GAEQLO95Rll9V4IQr0lEvKoy2
ggAuTK/jqUrNjyWNPIiSjk0beuRafcbD9JiiYttqpeetas5439MgoQuPU2kY2ksxbb0Mt+oUh2g9
oS4HKaEYWhmE6zrwZdYT0orJbpMF9ELi+KsMsrPuoGliC2axrbd+wbj7iBDghR4FHrg0vwaBqSN7
NJhd7xC+vTmoWZx5pH/i5YdUVF9EfFpbp8y+kgyr79AP29qMLnOIULXmn3W7zO/1+bqJvL1zM3I1
5VS84FR+j81ga1r9D0iWS+Dh84pZowyn8fPeefKM8UTeIUqOml18KZrrvpHoypj+OUyvUs/caUsr
PKqmc2bpys9ign1iBIw2w+ZVVQ1PnKOoQYwKkcsgbb8Jpx2PI8yjW6C20cHI9Ec8qNomZvr3JAnw
Q18c3Kroyxufa1c8o595cHJiRDqoKxY6CwIrgniFqANFElpKh90CBS/nJprdst7Vjb0Vr7pt4v8Q
T2PewaKPyaPgy6MpKG61DNqikuKlh/thhEO/IYsXiWTmhWcsBA/hbO+NRfcmw6ilFCbMCcEIyOzF
pIi/qxM5fThcj715Awzztvpm4Q1CxHy1OI9Rf5tJdmp2A681GWokBPpL1LQmDPnyYmXDw4hOYQup
7iZx+rPw0JG5zGQlY9gNm8DzgM17nMS98Y6U+t3BudzqHJip9eRE9r1JVAT+/KvIm3epWtIbpmPb
cLaEWKfdcd8K/aVT1ofmIAnhcx0wVW1x49KMISYahGgsVrrZH+ruktb2VcsC4EnyjxplvAbL5pVk
nfPcoNUwynNqwl/X+vazqsdFK/CUdWTp0iGFHAhQRyfslIAijhaqmK4ovf2s46aymCCXgfooZH9b
RTBC3cRiT9PdO5k8IbJo1wwpqKmQ2rtMLHljmrYhxeObAsBgKLMEtyTlZ5RHxI+nxwZvsZ5aX5Hb
0KciRHEjMyPcjoT/TdUltdNx3dTZoepH/CR65dfEPadGe2zAdjWE9fhJiv82UeIjCorbJrZ83sKp
i64JJ7y083AuNOg3Kdxxwrqug0HcBUrDnRH8zIX2YC6eNRw7D1r61qNxsGZzrYU6mYSDibYzrzZC
GZ9Opw6mF99DxAkPZZF+KUKt+aKyt8nonwm/ZAkTOI3bks8cDxcSIq/KJL7HQkFgqv2uLzJnp4Ql
W01vXRUOS4pXstZyL11HcynXs+kgb+5+O5XjbmTJ3IiJ1qwem8BmiTbWojcPS9AyUz3nhB+hgr7L
3UGuHF17JYPlrNceNPLiymQJB4qyU2WJxIBo+AHBIgmNL3HWyPVPbVWflsg+gqoKKODL21yrV0jY
WFxs3DEB5g+7Ps3F4AfYXm06ellqVCeR5feIIVeFg4akQP0yDViYIiN4ThJUsVYH+WUenFM8S8GY
GjG9VoY7uy6IBFireUxWDtjU7UyUQFYW77as35COX/d54PoxxylnyDNuBwKXu41XlASMu6R4N8na
GYDoOlqxFsl80YLiSCLlvKst4VsdpB8ueZpvZWvX5OxCRdnvrR6F+aKnHl0sdsuHqoR3Nzo0b8A0
sSunouMoLq5E9gRBhuTN8qaJ1EvUo31dDsF5giNdUB5tQ5sDhV7+BbsfuMv5JXDUhc7tddAG4DID
c2B1MnwrqU6wnO9VZL7moy3Z6EWUtUO1c73Zj6TiwljE96gXuA7rNGVoHld7dmP3aspfKpV8svt9
GFylDg5+EFGQWApB4MWqzk0VvFIekCYcUaIENOrPmiv9Bh3VGrF9CorJ3DcaKGQ9mQQlQx2e80k7
l06lXdhrPo85vd25c7bkxBYblBYDe3qEOBhq6IzLLN0XzRVx4gwIeAIYVton+16y5PoHGZMJPM7a
pWJXfgiXfHHcYsc+Htg0akAip5aIuQTRfTVZu2kBIWsZWuZ6rkMmEQ4bNTfSd3lg7KbJqw+W5iLH
nzx3jQMMMOvUoqmBzLH7vfnXz4J8n3BeMr4h3TdO0QJXJtcqRZajk5e7LHI3YTG+uDK+YvDTbW0H
T1XtTQDy8xTHgfNm00cmcRnYgOi0PZ9nOxsUqp0M6PQZxMm39tOcNe2up0JvBq5hfUMDMlb3BLq9
dwoEFBl+uD204SCN3oMR++M4ILynjNFQTd94buseuSQqghZvitZBai8Fpb09GN+4gTlpqLDzIPgg
YwVsjk0LHaoS3FyyCXUkWI3NsuTWR5wjS/NcQ7Tp7p3A+Yw8E/ML+L6JRTjogoOY47Mu6Vgpz3z2
QCgjRcAjfFUvLxcvExhhG+RURm+D5z65EiKGW+wl/pt1PyXnWbfv8uq6SsAwoKy5L0Ic7hiZDk0l
aWk613gYV43jfjWj5XAxhORlZbfJMjrwtJy24dicpB4OuCAEZ4RXTH6nq2PXo3usw3pcwb7dUFwP
nNbiUPTy29Mtdm/wU9CJw1anE2oH3cpwqpYjSzgrc8J4B0Lqukn6lzFvKYfGBFujyH+GeG6vVKp2
Ie1t3WKnLEKPC+wEhAVXle9F+ks8OVde+IMKKjnpzeJFYMNZxW7B8pjc58NTILCl9C57tChEHlti
/R5ViUq4RJlBZOMKEB8h89m4S2LdeE5JOnJTBaQupcUCDcraGfFJEpW1snt5YY/9YOv5c5u7ma81
GAx6AwRFCAA9d00CqFCnJCgy+SOGbNr1vaRzSJMKnSZtT4y/c8asBEtzpdXHWbMvo5WmO5RBPMo8
CWZhW92132cMifDWl5gMhit9yKPahfGmCIApNXJ23SJz16ltG34w9w9GRmi0LuBu9pB+VoQoQ774
ItD1pgEEvs+mxV2U4Rkx5UHlCo5oyGCqnWk+OQ4haTT5uNqUGmZTOmYZ8aJh0i8FtPlq2fhf6VaG
O+7d3Og5mqXBRN62jJ6Ct5oOC8Ylrd1H6oxxANMghsqQBJ6OYuQWNmYNZI5mZ6dr3q6/9NqCoMm7
yvcKq6HmZ+xh94N76Go6fvHcDczLOGA8EaYwOJoN4jngd03a3dY5Q6DWavnTDOWJvvxVaMFV6Ojb
jBly5IG2JrVUdUh6LDTspnZRLcEOdLF+pRi74yhlEXNMB49NfFVI/dqrpNhJvau3/URiUp1g0EjJ
vyGLcDWHXBzCULangX576mJpSNLxyS7wgerqkakZf3+yAWkI5HR7WuLlStrq7FuZLaMvbES/LXRB
TERdxGcYzw4J6wu9XozaqeEohgEGLFAh92QD8eJ5hV9YS/1ZKnI0+oOVspJmcflU2LPY4zlLWMLK
6SjbZSZEtsWqM3J8Ww7JJ0pm1qrsaKvJiMNCG4iuZ96YK040tlm29ZRn2MYcAyK4K9eFCSXCGip8
s5yibeUup+R1RtQo/hNOYZE11lpKkoD5gs/4a5+VzXcbGMqGspeioeG03+TjU2PziWuLlzRTDGZj
aLOsMZKBAv5MZCI0YgzfLk3JU1je6rRQOKIYdPNXgYjaQnkEieAHvLZRTVtRs4QaS5XlMOvxbfDT
6yTs95KN+0rXcpJjO1nsGBaLyCq2HjLMKOp5vfpdt6W6y83A75PpGRzDueqdHmpCUqKnxFpRTIyI
ZgACYzxzJ+1H5hrfgAWuXdjAkYm2JxZupnHoEZQMwIK2uV19AcHmK5qSm35x6rqB+wQw3t3jU+r9
sK6qlUKDCqu+3nfFqSk4kq0A1xQnEmQWglmnJfVyLMyDY+LspKywOOZkZXyNIZFZ5k9PjF5X1Lde
lfiWVd/Mra0f2xhjeRu8o93j0dK0MXQ/BJClNmPFkplR8dja0F8GZsw2/qkk6v020l69RrpIFRp9
zXqHpEBqjp/N7meUSmY6jL3WKGOpNWZqEcIgQva1O7NkrczHKd1w2T4kIpiONlacVczWRxYdxWxY
jsSLaLusiu+Vlunbxr0xpUZhqE9P/QigqtXpCo/No+qZiNgDvruwIGN48MDrjNnMuw+vola9ZjYj
MvFj9vENfN+JTTBXxb4fn6XJdqDDr7aKPFLMEgJqLJJ+S1wJS5J6Ta0ytOh5y/4VeASa7uAq7cij
lt3X4NLQrxJa8H2oPSiaAqWZeSuy4GyaH+KxJ0CQq5zKfbQg78RKQB5yJshhsTwQIHiryQoIjQXd
xpkJIS49+tdGz54PahzN/6r41iHsq16nYrGHvcHas0uLEtZn9oGjPOCxmEs0l52x6TR3fKKEowpf
UVNZ2S4SYDznepNqyT7XYQs1gbipWy85luiS16KGj7TkA1XeieOoWBs1XptIDcOFTBIhG4QsI+is
qHufpvKaK2xCFSxWmEpimKgFOpAlRKxszzjL6Pp7SXWjz9VX0qIFUVFyb5JbtI5qWq8R+WT8j8YJ
BrruurDXca590msf3rRwz/QVGbsmLz0Y9od5LD6hcRsXR7I1alpCdnDmJIY+70KodteExrXXFt23
XPOc4++P8Kl89hadhyq1+bSt+wC4YNznCMRXKRIIGkQpgTIeZMGmnzZVzTocVETqEsTGcaA/t1UE
Dts0nXUo9q6NZ0zO3nMYR0BlGnraJWkffhOwkckHQoCSVTOW9YHg84feqeadiQHJ74EpjSmBHCxy
OKwbqPWcPLiIXSxKysX7azCJo4RjjbVR2bPzIhlUNG136Sv3jtwzUttn/KqV0VyUp6pVGoOk5PEI
4DXFeKMekusmmGjy02bEUfgxdAZMUoexfNIZT8KuHdQdb1VdBLtoxGBdgi5rnOucidgGCztyYpTz
QaVte0asRkbYUwm0LMG0Fdg91nCipJpu3OaQwvs4uAAluwpt9ipsy9DBVvBiNSLYSgM9tFcRBBWP
3yy5wNgc98YQUK+7lDaMDYljYv4puS6R6cBOAG9m0N8kAa7x2CLRXBV5uNUy8G+14f44Vo/3UD2N
CqWZbCg3nAmFbTuxPov5S47uvhHQWZMfx+YAnfPssx4haeiOovbTUP0XU3gaRPXYpIgpFAeX2T6M
aXvyGhQ++DR9dOaPRgrXwPHkp+wbfPLCAC3nmWIdmM7ZDKtVxvzF70P74CH5OVbJ+GjMWPjCSmPa
XvIFOPILbsCui7Q1TpFsOwZushmS7AFCBHNTByc/MnLkdNM1GRINHYngNbpBgcKqsg6G2e9MtdF6
km+7lOzGojtMfXBdtQyIHXoRqTEi1XF4TmxQz3lhfTczAZbgDahSCQGJThiSyRiwbQ1BULtNJT6t
dKnOmKNc20mEpTttMWz2Yl9b6mBATOry8V6bZuOqQwtkVhaXgXgPl8KieBffZirAGcOK0Ei+oc+V
cjHgeyNHPa8RPREldFLM0ui5vZtSqTP6T1Z7wl81pbxNC0fZkxFHS3yblXD5Qtb6stm10jjYfcal
HECynxnVW2aT1xSM2JVM7Tu0uncCFz8URGWOfpMMO/4uMh7W+KDSrT234GppQiZJ7mtawgRN4Ocz
S5AgEhcbHQYmttaSdo9mGeETK+wxUckjf/8756PBL7kh1oHXc2n6k5eL75BtlRV+j+1415rOd5Wp
Z3dq75lCQCEl2YMvXTF3xl1GIjtbDmNR7zBH1fBc2xK8kR557qrL55otv87U2QnEqaqNDyMYwCwV
6MSWaVahQoQvmQssrKgO/Wif+uY4iWnncAYVqPdyFu7A1l5EF/80Jk5sWNbjrgTUTCpwEDXfhdM+
e1VIN7oor2u5NQKunKzp5Fd5+1z2VyNACbyzA8MTv3NjJHW6rLYhhWpNwLJvLTYXFp8vx/xmoOn6
0exdjUjSNoUhP7M8vMUsHB1hCB1Ha/41lF9VAMIo3POzDSgwLep8R4ya7iObs6guIDYW9s4YxvDc
qqrehm19hw/MJ+GE0z+Vx4ZNaahqDaM86IHcqxUrPEay5DuCuIZpQR1EQfh4AE5R2nRxlpgMxNKh
r00DFojIO9HZWI8tUZOuFRv+6BQPUdXciI74ZKAOvI14M+Cj3bh0y9cNPT8bYO6qZly+jicYeo5I
z4ld34awblfmWDGxGhlijHlCsyrb1UoDUFJdq1k3oDYTT4c3cYMtcVeQIF4WoD46esJxAXlHER/o
klsXw69eB1Fd+HqljqFLlEaoI1RHcWQAYPTh1zzHbBazEb9L31ICqBAOHEU/AIivkIFenQBW8EIt
3miT+W6r+lrqap+TeOYrg3o3U7hDqKu1dZGVsLaHGxWKj0qeQsGqOcaDwzjsx0PjUEoLYmXvfRO+
9k7zS9buExOU3ViEzErSk2BTGoWUEWNoXjvJeB0NSKqHDrWHcajCjGAm2gN2bt+MJmY42lPNrqr1
I1wZ0GaN+dyO8G5qGqZWDmZFkZfiFfalmMV9IJI7yZqydZ1uRzLBzquMY8CVXJIW1pUMyGyQSUlC
NxILXIJFwqwJAEVGyS03pNip0MW08Ix1ReZqCaq6N7aOWlIFaTZ6xYgEQMvOcmy+gqT/SltmFcm8
Muq7rO46TpoJK0z5gu7+Kx6t764v/QDSudCzaqdrI/OyCZBhza7djj5oyTKwx0BG80y7FuX8EFkO
IUfjXjfFAVNmvdGUeY4HbcHLotHpuCBaLV7b8w9aar/WKy4YpHz0ntxaNVdYffhAsn6TpR9SLICD
9EBT9xZLmMnfr3xekmYb0AdYnYxH0m9QI3mvUYe0nUnnWQOTsEJoR5pMPp6t3L3Ha0WDO3cf9aY/
d0F5/Yvy//9KPdh9lwvpv/1fy6M+y2pq4jBS//vfb8Lc/+eTLgEB/3bD/w0LuO2+m+nuu+0yHvoX
rn+553/3l//MF/h/hRUYMPx/P+GfV/jnI/8KK7hnvxj9j/U7utK4eP+31IK/HvrP1ALH/YfFUzm2
beuED5h/Qgtc8Q/iuF3WaOc3ssAgzqNA9RcRfGD9w9Qtw4IuKmxpcq//G1ogzH/o0mUzaOHwskxk
Mf/zX9/CfyO0wBS/oQT/lozhWLqlS4cntYUhdD71fw0t6GL2pg2UYvYVKtwZQe+c47p7yBkx0ml6
boa+vetb5AzN2PeEUhrWOZlO/QzHtLNg2FwD4Cy3kuyQC07KAPPkxpsZxJSaQX5OOEJtChgFMXfk
6rdHavOZJJhdNTIQN/aokSXNhRMtJQDvwR7LTXiBK5zce6mOAKwQj4RruWym4SQbM5mhI8Gr1pSK
ndLDkmAd10UI6IaYR9mhtAZocN3BIWYVRbI3CbnaVnRuHXgDJ88CRojQmbm84Ru80RV/i5IStCoO
ZRAf4RIRB0oaFbb70GP9jf10kt42WK6c4WBf2sWo3FbZvWMgPsrxmu7rdN7HGomgdUzDXx/7lQAQ
c8hjurtmND56ETU+Eci0oK0dm7j4VI3mMqAcgLaIEbESAPcwSTzqzVheApXQR+B4OdpD8UW9CIqu
RC/Zl6axg0/L1R0fzsqgW+rLuH2hsDkj542eVFbsEwgsBDvUYgdT62ByVJ260jGO2SA+mpbGsNvW
xcEID7T0rQem4JJwv/pQmEBJipykbHJA911ghkdD9uE68HN09e94U865eKRd4Z2EVhp+Egx3Qk+K
/ZzRBrL1zL3C5x72Dgk3ds6cKLbWbHLk9TDJ/NAi+2OIHEgSgR39ZHUa8dxTdkR0EV+S3ht93ase
yRZXW9ERUDHHkUW0eTnRIPTB6wTnoG1o4wRMf0Q0bGkjNLdzaTwX1Vyf9cZ5GiHoroUFvHcKdOdu
SLnG9xpQvLqbiOGxB3ASJGhO4NnXNn3LOQ6spwARrTIDcUBoeyenWGxrehluTUxcnRc3Ok0X4pux
7oOV+T/UnUdv69CaZf9Ko+Z8IHkYBz1RDpYly7IcJoR97cvDnMPhr+9FvwJePzS6gBrWxPBN9rVE
Hn5h77Xp/qUzHdGrYE1o7aeaR/qVFxQDooPSvxlupQagnmKuJcRdwvbpY2c1lXgAkqRARk98xCas
vw1+XOpwx4UQHvvMv9/LzCg/ES9iNw36/EkDYI+0pcFlZ/bOq4xsEkOVvctL5IOFm57JJlZrnHYh
1z3oGK9Sp0y62qXpbw6DoaMcs6uXIy/p2mcLa90B9T0VQ0jCg+E8wKMQOJcGe1e5wn0KqC+QUYR7
Iw93nVXViItQ8gmWwHs5GfuYh9y6JY6F8geNmWt3zbHVpqeq6JPd5MN6nb5juFUH5D2gW7Ps2Rnb
RzON4GSEwXfG0HRlurrO+5oj5g3RdcgKmkacOYjV2LjGFeQIzyIpDYXGsNMIbzmawdHQPlzl36qo
rs5JsMriymbYvZcD4mkVew+aDyuqMBo2xB3m6gQajp5ZS832/QeV5uffvEZPdOfRHNMzyoBHxHfH
whnj4yg8mpNQZ68NUqPDNYtMAbOJj5RpA8T9EIwlpUQfw8MdzRoi/IgVE9i3yOWtNu957TDFxtaR
60b0GEKSmJUZrGY094KR7MYR5F6GofsrYRjjZQmoAYusgMiknIfZuZsBY0RSghlZ6pazjas6Z5hO
shq9y+MYRlgBWoynqacBPY5oUrq2006W17GTqKCURDCVvYFZCOJqsab9EEDD/IjXx/wwQJQDtUv8
Lebk78bB356GKBFC9lWxaMAMWvWP26l0PQ6JgeRck+shJglupfrEOw619pLGASQVgWoyY4iC1x9p
DJFyE5sB7TKx7FqD1u3XUnh/LT+440TMlqXBzCXSHHTHr0rrokflhUz2oRrw/x7PvLTwllV2rfIf
guG6l7qjpB0tYh99e6dbeKCsOTwQ6/ToDUSwxv2+Nkyaq8DEEm3r46rvmV4PPASkx8DfVT+w4qJt
UyG2rg05YWGtXmNwA0hXmQlBDGUMlL/VSU3NzoAOseP4krs6wiAgMIvGDkitaJgq6/mfiZVSVxj0
vfnwJzNC5lRJu+/YtKxdxZyqSNO1MFxGxamxNSjUiOhjkxExBGbaO/uQ1cZUETel1O+lwhFdCEZv
EYiPBZkxzM3TcTf6cl95iftgWdp4gRNOLsi0H2uGmZ0L9jKfODhEPUelh0PGMc9Ua7IyxYLmFXnd
i6IEXtsl1FaAxjDahy97BAAE72vc+k6TsfKq3s1w+vJkGjzV9d4Zrf7awJ9Sif3EugfwM3aKld/2
UEQIrIYpxQ/RWNETMEmOOMWtWWcsTbpJW+eJdRLBaM/wF8DESQhQB10SxBsfKEJroYzwm/U0R3LO
STm9PZ1bF/lyWOb6zsvjL5BiIbYSlH6TtdY46egh6QndSh1CqL6PcElRQrFiRexAE505pnlwc5AY
dh7bayVVe3DoZQPXUjuYGZiARf0qoE7uTMipjK+QasVD/qnIDhlbcgSnCSgJAyh7hXSTq4QLLK1M
Dli38fdFeQGzEL6MmbbLxmo9yXDaNROqONeVJ5AUECCEzeHT/lWZZ9zyZofl4s1wh/Ka9eFrUU1/
chFgu265ZjIF4qmwmzMqnhTLdxxt/UDTDkZXv3tOUu2qNBywDiGfCeyYRXyDON93p+wZoSy6eISv
Eef3prID84KL/hfw8+Q7pNjMGTeKEh4yI1GGZrImNQntPvmeIEjD9jXprWcvGp+a3JBvvWksc5tC
v4w7iJ6B9sKxxEpZtq+uEX5Lq2/gICbNoxt19Zo42nAZtoW+Q91SrADzp89MNIqVl9YEq+qceXqF
fieWTUCvoj5M1baPRoQhwY8fnNC0Pns9BAbNJODYOsajV0X6UdLJLRqndT9t6b2RMPQpdViLupVZ
NzykDOfD1H3ARmAxhaxfe7aii5Zkho3nVeHVdiD41lJmCBBTgzgXja2kOyYHxLhXK+sRWvd1vjIn
rdw54S6cAvDvWjUsbCYBz8TOQ8f1DGOPK9A+xwOvh20VzsavTWJDKwmUYLD+FmHM0Qip21Q/0tOB
tbslY1E55z4aOJLKcAv+DcZxBIaiVkZ+0IArugrtupNfk6xGui/Lg6/8+ua3XMS2L/o/Y+EsS6di
nM0yvgp08jzQOiGwfual0vF5gyjs2nnRDgzjgWVReMSR+BmFrkPWp9fxpsDqqI1qZY+RvDnxZa6z
+gwjGck+W1fmNgbv6oVn78apw2TvVlEHnMu+dmVzMYd9wHzvwwuAlzTG5D9PLimfkgX2KaJc5axu
p2WK0wctwo/Jw5/WsNAgx4iJ8R4vVFJ70MiKUGNUhIrSzsXfuGF/IlvLYSitXzyQwlPzag12/S06
3H5mSf7SbM3qVckDjplhMrHBFhLpaFjcRy+eiV6ludTJP183WVysmOBA6LnkIjoF5L7+hGVxJNB+
eleNeNZc+6tBsXLNRb9XVnfiPOIE8QRzR6t6cAYvOhtclouxm1l0w5s9IBbKUKksGerhp5mMmtRI
3keU5s7Z663jJFmA6dpfEXTyWHmIYhnaE1rvjLDZG+LKDDchfWJ2YxAHDQxwCqILzp4sjLS711kH
6ji5GrxSB9KuIcAbku/SQ4zYDIbaFQGqu6JZV4RB4kKb/He8baeg4r8fuyyxyUhjKmLdA89rgWWa
f4cZcUTd05IsqhOQS/rxhjbhW+RwfR2TgK6mh9BURtnCNKM7ev38QOsxIdTuYVzN/+b3Hw4WDmhp
sRAgr4Z59Rg8l/iVkP2iFqTHitPp2OjynuuFi2x6/GZK1a1jEzpTWmEpxZdxd/TZ5AaN4dARjPvP
D5zPe6mXT4wcdKbsU3yAs+i5XHGYGR/hggAGierTaCIkIlwmZps0DoffD4MfjYeoH96N2TVrRUa4
FDq5tciqmQrV696Bp5aEjr8EBJYRIjCx7QOFAbUFgc68YaoOwRDDFypLsajK+NVQU7LpWhDTjRtt
DSi4S9KALebkJdRSePchgj8WPYS3dCA9GbB06mB6c/o8teVaZMNcNjtf4CS1ddbFLtAQNslst27V
qOJV40X0dBMCGxN0ToaJECakfKps19nYYeftKU+Qcl6Lvlu786SmTx7ab4kdgf4hPmd2x0A6Ilc+
MJpjMabhPtBQNI9gtfNIR3GIhycsLXkytEBu8iRGxu/FZ8+FKhLLeB1msQui2fVP/ZTeC0aPKB6s
6JoM6daonGXfMcBtZBJfjczdlnaFJkTqz1oMnBwiSbJOcwA+CaJesgL7d40REZLPHINl6L3lJqSR
oh2sLbrPbuCWbMB2HGJSHtpBtM8TeXyI87z3mARTVfdyp+fpG+iodyt2tm1pPLiD/CJlOF8mmfWq
1SdpMWpuSdoIKnTDjKAbXsrp3LXqvU18UE3gbwaW/16lEWHiBAf8LjDYdOCper+nMTkm5NBa6WPK
YjogLbxKzZVlQwMd6Ipr2fe7fPSHXaeZ25nydAh4ZiF9tSl36QGJkYidXVdBs5SOtglHdsJI6pjs
PfQZMfGChTZgdAQjkX3VmgFgr17qazsAXBPJezJ4n84oLty7l7xLXgNROgcfti/uz0fLcbsVhf3v
Fyom9rNVmeyqoEY2UPLgKAV6EZ3diDu9mmE209S5jyWrhnXVM4+HGJNAKOXy6yAi0AUxPpB+itjC
N/c42rlLM7UFg7hLK+j19eADdMEo0g8I1W1iYX0FiJ4cFhyZJj9T04O5M1KzX0XIr1c6mXkcPE9R
J6hxMorILDBR0NS0I2sxIBAcsnNkYbAPCVFW5xL56r5shHboqpC4MiLp91r7rXU0vbWPpjHrOo0m
sH70RgW3K3FHGI1wu35/fviqKLgBZ9FZ2QdLVPYhpng7+LITW5uvV5YAl8i7ZcVgMJVU85nmdwO+
uIx1dXs2se3DphnUqtCoo4AV3owKBEnuu2DWw5Ithwz/UA2R1B6GEdGS9lY37ZdhDMTK77UrcovY
6K6GZyTrhFyVRe8i+fDSR30CShROKDB4vN51h50kUXsnVj3f6IoMbPG5tdFAg+rUymYC6nZI8Wq6
OGIOSTdurZ6UQ31mXRPCs+oM9TPk7w2k/mfT/HEm/56N0OzZVQAXqxC5z142AW0esdwZw5MCnuUO
4DOLfZdC35SjcYzd9suojF0uKZlQnpJm5F3i0PjoDDz2nb23Ov29ZQZ4KDwQb2pyF23XxTu0DlPQ
hCsZYyEUxqfPRIKEHbiijQLDhK4KfV81LkPzB8mTf3rslO9/mEzKPObNXdZtBiZjoReiWMFS4TdM
7iuz3RQ2y0QcruSJtMR4JmI4tyNk9kiPzY0deNsxIgjapNRftmSIAqnsOLWb8kBEn83Mm1gZb6Fs
43sYU8kIbe4BmIxwXTrHQAvhFMVevy4Anp8H/lZsFy9sG4jqcUqmxPa0ath1LQewAMvU8NGgIgzH
AQtw2MNEsuo7s5vxVtECs6BYaujnmagzYOay3tXpuC6n9MJCBzZ38VPR68L8DXeR2yPPScdz+SLZ
eg1g/zNZ330NhDE5HZfGTxuiaj5MCWpQt/F0ZRMpSZn7IlsOtIJRyGQ+cl9vIA4ewFjg+ONyMEVF
An0FSb4mTlqDbohReDWisph6laIYyD91DNdV5TxXBO4tZQoNKxD6gp3fyKIUhUE+7tia+guf9Ejk
QZxXtHGuY6+1djq5rs1zoaBmQThU0H9E1rcXy2/mhiAunscw69aJELxB9Rva7PeBnKGm3Vs175xR
lRuLBYYd2E9yzjmo+/SzkMapH1uYExjVydqAdaHt3TYg2iX/9upqjzgvX6etfQgQk4DPzNeYVctF
ppMh0rcE0LZB+UBTddRj7VJieWfacw7r+Bb15bMnMcxxwm9i6huKoyv3SBuWTyAFfhziwykrnVcC
ah6xTLLxRpgRl1cGTIfI1L6iQDgLcJgbLOMHoot0SgCuGuIsAyi6RpVtONRww1niUrfI2v2RE7e3
JFXr6+TXf6bB+omn5iXD9jCFpD55w70JnB3rlj9RkFQro1YnLRJf2lg9TwOJjnH03evG1Z2Gle73
e8jH732K3ioGjLewk3zVARIbtRJz/zB+Gy2cCxNyn8f7QKPyCDKWx1An9n6EwhUr4Ytw7L0qkz1W
Re6nbPa8vxeVfRvoAmDfbVIOcwSDu6YnL5UYhUlq2yxzVxJIOj/sjtQUTfCG4jFKylmRrotvT/or
pqMTsvDIZWyT3hEG8n8MmisY562O9XgBdKFaEXEOLrP8Ygx8kXsr+y4qgaSvxlgKF0LHIoYpVnFT
WQqOXvXVmtYxsBHrDvgn4jG/jzYpfK0B/z+hLmsJ91VF+qOsfY4HdU6porsBfqGgxhnIVIPhHS41
Gy+D+rHIvbVT5udqKo+auAA1bbXqnvOzF0l78bmmQvTvFZS/CloYHuVFmBCLbQcELcGvbQVzXLMn
8q3Bfe78xu5aKevEuiH9qaO2llj1ckkXBNPpjvmT9JiDbzP/KPjnEzPoFmMBw9Dxb2kltFGJ/4IS
Wy0yb3qXXgZHjiTdPdaMZZwwbfEH+bfJxWNrg/hmf7XvvG5NKge7U5nrp6r4UczBiCBfR0IKoDGe
tnO6azVl1h7sg2TGATsjUWsLrejd7q6NP+L29vpgz5r5FCSNpCtPNynA1LUWRecM4CM3m85rQv5l
pHH0GrYBWJnckbrXxd6Qfb2cgvGLfe5HzhqujuTRlZhF6MLTpQHW1lM1ou6qO6L7S0FelhV0Bj1A
qhVgUMuaaKvVjKWskrtO68ylSerfYvJ54nkNPSbBagV2o45RVVCoB43bykwrbxVlFTNZw142bmkh
s0ZePGYdhSdmHC2PP7GdDnBoZmmnHy01Lv2FPcK891wMKSaStYcRZspIIpcJ+0PYwDcy95BFHjVQ
F+H3tRFt8ioPj45tfOaoWIJevHiSDQEiIID/enxslAFHAz3wPi7CfJNiZee4Jh2zA/URRCY1hsFc
UlhrmVNpkVQpNo0ZXaeY8GMNw+0+RG4K0gH3bR1qpPJKVAJ2uasx6z3a56n7o5csM4ep8HjKQdUk
k2ZjIhxYDX1/w4LpLzTtOpWkaDQuIwndBfYiSaADtzUvdmahMmZkLPDjlueitTPHDh9Nm4DTszFr
iSC/K6ZwdRjeSh9VqIyj16TFzGkP1rnn0PKNCpmy41/0yroZEpWP6cno5NSwaaIQNl3b29eyIZFD
SYu2Jem/ahneWocoGqsJOXdC5qrF7FhommcvReLTtb67clcppmSayT1Al3DpMQFaACcPwBKa0wbl
a0Zwi4/oGJkJwiLpX6wczp9BtaYAzLdcBw/AtlFWtuYuaXNqFM/7m8d+BhsVQgaxReu+cnayKtQ6
il9rpZUXTLsLo+YybPNw3aURFv4M4Cv0zMjX7xS49dLFR3EwmYlQgaR/ukKDuAm+PnGrfeLThGFg
FWcdkmFjZw7XNaj6HqJOllYvWeA2GyKU0qWtUpq8oVxpWfBZdlPKABBdWy/8nqlUujVTvmzS029X
/Z1pP5bV7idu1GEU2ffQolI1EWgj9363nPxMUOPaKcpt1ZM5Sm7HW96Q/+f4+fMIfNkHlww5djEy
1UdHTz38YbrDs5czwvANYJylzUAhhMGA/Lja0FVUaYVsbSSpqht4qXHYUnKho9WjTWzl6c4Ym53h
whtPNOzJrTKI2US//xww0olGDm43poHTIeJnQ/CkBe5zI4IzZQGjfzJSGGMiLo/FyuUe9xtUKWKK
WYYlDBTYQ1whPSWgzZmlN3r6KfnLyPD+ZurbVvXJhcq+MkrWfiIqr2a0NvyY4tvaZip+LLP6ox5a
rtj03abcdcbxgQgGSOzM3bVSMQxzgfeL/pLMvYFAeazSU5u9OiObQ5mgcfb16oc0TdqUjC6FcZfY
Jnr3ZI7DK9vFddaIVW26B1iafyGekOll/aAFBLFa8lWGcJdx7UXiUwQN6K/sGz7jGPpPhXLGpUHg
gOsPD6busH2FqJ/1zlNtrwAxJERRQax0whMhOx+Nm6zrorlT5VkbTEqP3eieNAclGeZGf6Eb6a3v
2rfSDg7z1yKPDneNdaRihaP9VhFsxcaCZms8GDxbI2vYBlF+DLNz5eZvaGUvA6aNOSCvDbbOhHUc
yRzvJOkaKwJYSKUm82w2a0ScPmKtcmNrckQuRioTtLRIhsWmbuf+RJ9q8Lq0OqU6iZKjMsqMZ09N
t6jJ30YGHa2IQXr1D5mDu2soXlLrxqu24i7dR3q97tiH1KNPEkB3nt+vDqJsnMVnvuWjjtWmcJ6C
tvkYSqZaUwwLyunotcdhQWQ3nkJMtcOwEyqKF2YKFKLOeDJazNZLUSNCUtWTk3a4P8lIrxueAObV
dLyF1sJTcaYL1LJ1jQWXdTaebAEJIa6eGp9sZOexUnJPZvzGAdcMzhEaTmXfo5lqYeuHoMtPVd1h
qk6025gj7/WHpzhmUqW5RPYUso5JWorvozZ+s1VcphlBmrOkSHTJVfdyh1l4vxshvlkpe4NGs1Yy
QTxZ9ta5MomY7+R3kbJwlRXSojG6M3uWnIR1v3BNkj0c3TyD7rc+GGwdU9WbKwAia7+Pd7ofbvPB
3BV0ybPMmePR6i4h8rKWa0Qz1CmyCCXBL9vF8mbGFN6a2Ewt3qSm3AWBtrHhE+OxuHhljkx0ZKtk
ALUNwkVqd89IuTcttBOO3S1EefY2PuiyIlpnUf48X/itFn8WKVMPnmkFknLio3pkybUg2TqRx1rz
H9OEbMrWIwHDeBsS6MD2eKTD5riq9Fdj8JDmq7+58EhXz5onxS2/MJyQN6cfZgBXfqT0eKh6a2/q
NXBZTJdWcDOZPmAgY5pgPo5R9IgJ+pP19XuD1tSIW3bjZoa37k9u5auctaelwSKjcNE4Ub1W+5qM
5rvLrBdlei+NZO7OMOI7b52bShxUi+YexdedPeYHTn/SYT90aE4g5v8mFbxXOGCJnTyxc94P2F4S
xaIVfYWfx2fM/VpR3RzZrVhSbSI//TJ19sCOwCcVreGp/GEMsyN+Ag3pZ63p1zpt3jPuei0vHwiU
eDPL4X2AjLYMsTzCFNgBs0PX329Fwe47NOtNlfAAyvAYZVgz3Ri6b7P3nPDFFMal4D0Rnvc94/BJ
IF3Kpt4W2YvOJs3h+VkZ2SUeb+yXfgLlPVahSXRX8pGWLOPceJfK8CGaQIc4aE60/DQJCxdK+RP1
+MsIzLa17k1wUzkgLB2F1D1iZ5roT2kTveeZeUhrUutiGtyOw4Qb7NXW7Ac7ilb6bFtxoQ9G5SPI
uB2BE9h82uEsJmDDJil6kyAV1WD8zPMSO2ATJA+dMdwYLj3XPFMQgIdYsaHPKZLtCy5tTk/b0BfK
4/bMzEtX0j9dc3vQFpDrMkaRTtceSbKm+6rrdXrQJ/dsKwAQvY34BfsJOYxcLIGZXYLwYgT1RmKE
BmZVJpwzkJRcrCWwuhhazclHmcB7GYC0qut8EZ6tPt3h3L8ZWCZ6ocAJ2/AxwNu3QLHSWdbsPgP3
29tKIE5gwh+ab7bKxTYbGQG56tl15mnMgEPCrs9Tb51ihS1cq77EKHeAE7cymx4CtqjNhFA+aT6y
LroW2Y1gRmiervuqPOJh1X60xz+EL7NJMczHtkmu+HOm8WUwqk8khH3dPAxN8yYt9e4SVpQl/l16
3HKA7lKraf8oMzrhJAVx4m9LYExLzaScEnWxH1tzFaHtT1wX137LZgNdDGK14+AziyPabcQjAkRx
GyTUSJwYa0fwNg1YTd0RyzyaGxM3Sb6pKLOAPT0bmgpXPTlTbLdOPukLqAMO9Di7yErvVs9tj6eE
rz4ddcYPpWh2uVFz+c0YButCzfuj+PPA8Na+rzajcXaq7EZK7jYUT+MUvTZD/ezY9sanjGA7wLhc
kitIjkcMUE+TDKih1zuG9Xf+volynnThH2UlT9JgLlzPjq35G2aW8YxvOVoRFfZAsuMVGhM5P1wp
kkT6zNy0fXF3l7UxnWzCfZBFW/QhAG5S2ztqkv3z/JfGrCJcD42kjH7MRuIHyZwbcJGnThJGABB+
hV/52UNSgi8Qrrj/ZTZBRVVrX/WJmBRyBCYaOMSTMZNhbISgH+5i6rax3WxKrdkSwLV0LIYiWGYT
tvIlAnCTAXOTaCdsbMUiUTwOxmFXu/3ZDxzGhNY+GJqz0tyTwliJ7HAbT2JvvfUdQ2x16yficCK1
87zubEXv4TzKHIqfePC+mLbuHZI4mLkvnND9qvwXVjS7MEh/Ass7BTKAHuNUe08nwyBwrgH5xkMn
917OBAc4B9+AWKQmXamJI7LMki0jvGWn3A/47PrKZkOepsCTE3ggaLhIV+CptXRzV1u5rFWJRMyQ
LiAbYANFfIVgAjBm5vt8ZIbN+AZ4injVLHKWWnN2vFbM6MUKHP3Oh8IdoJo44YvbtdQTB6S0v5rG
/5Zq88aNV2T/LtL8lRz+S8F5iv5QwBV/2//yb/1Pkn8KBtG/L9X/R/55+8nzn6b5+fk35ec//9V/
Kj894x+OzfbPNQ1L2Lbl+P/xv+a53v/+D83X/yEMW7iO6Rmu8Pj4L+mn8w/HM3QH4ZOObhTJ6L+k
n9Y/fE84vo9e1PaE7/33pJ/6/yP99Ezfdwzf0g3h6D4i1H+XfrqqFpoc7HwvDVdbYl0u2ZLwYbBE
u2/1e1fZ9aEQ1CLLCQ3HEvQSupH5N3//5PeDlqkeB4Ax/Odvjpps/q8//v2D39/LO56zY5cGC5fI
ezsqC9YfIbENYcgx9vvrf37qiXqPTa3d5g5zwZSgUSIMsoNrkHbw+9nvB1yr8IyZsOP3qMQ59sju
hdoDIvb30yEo4Aj8flrN3yWxYooZQ5RUF/OpgraPxeqg7SsLgKM58sBFS363U5T+Fc0irRULtAnf
TrIeM5awSHyJOZio0AGx5gbNTQ64ASd51lTs5fxqgaLJ3CQy/KRnB3UzYvgxcBq3ifsHwbelv6MC
k4/KjA+2HDUMMlOwk1js2NJYHHtlem71/jJYoFdTNZBOYWBPVaAP0XCQNIjxQpLqBf+UcaIZRsBL
60MUjtGxbd2NP6CN1XP5VtbiqMaQVHVPEGlbMJ0O04hpX/c0ps02slq8q1u6WuQGw0sieywy0HW6
YYR+OZQbkyWg7qS3ZmAg5cBeiqIU4Us+gq/NsifUDXBzeL4vLa20N57/7IUk1mCAh6xisI4kv74s
QXnaAR2xggersAcujIzJnK6KeB2hoCUtGibqUFOqaFUMkHkbF/r0osnr0MbvKWPIPCIj0Uop8yjS
V4lAmO/jfV5hkEKmQtk6eJqBW4DuM7SfM9ewdvos8Ec4kASdtUGhC1IzQgpqsMAxPToHrEEntnzj
zrKMv1qukWgbmf6hSsuLQCv2ZBI11NfuWqX4obC3gp0gD9HLhpqyzLQwqRg4KbTp6voN5VTDwFB5
2jZK/WPYugEebErQDuiOGZWA77Ac8Rj3gO4FztcwfxVHnZJ4fMuZre7KiO6PePiPiAXfxiCU6/dG
mZ4xlxOyYY4XPS/xezMJAI81wLKV1p+wBcrWCzeBxcplE8Qk6kW5yb4RW1PHGKY1HbS7+MKzlJ2v
Plx9fRYmkKUA4tkjnDpUc8e/AZXik/TrJbuwh1/R4gDS+2jDdmQ/sTosa4c5g4Z+M3jyzWRvk9+Q
ez0hFrX9bBIpnmJr42lXPLUtHBNjolPsECRzrG2wbKi9RGpioN82gpLFu2bCP4yaa14PzKpH8lHH
pIZoaq9YLXMjtrvcAcQUd+iA5p1SgnnpSAV8qyFUryON7G2iISzrOzI79kFJZu+cQsfVOechWsT/
jVGv2DoVX1wdlK/dEK31yBHMzQq5yiuFeRPhrVA+6xQXQ2X91ttdSLcKGozUASMrYZvn1tHQZ9CH
GjZGy+6gKEY8P+yZ87l4ImwNPV64jSZ/lwoo2gW9B+JnH+Fw+VQgUS6VemsGn3WCJcy1mv9jFWOM
ZSegrCA7a/YIozLD+UhcKm1jE9n6ChDfh9NgBUbUheMk6L0FgcInIdwfmox253j4Ksu5tbNMq1jV
SfOacpntXIHAK0Qu0hKiwvRXZ7YjB5Q3NCL+yQAszZ534fdzlQOrMCbTYSt9v1lRAMdbvyZ31B2M
70qBKGElFSJwMEpBw51LFDjcGgizkD7lZ2f+JgW2K2hmGikwDnlj+mleBy8FFItLp1vfKbr6IqQk
jcbL2Efto2J3sezrOkT9/RyMfnhvXJtBp4rGHWPKfc01pnfK2Uwp1mJpAtOBC6aIOwcfSANi+4Ar
h17/Yyb8KgNZHWrLOgIeMmOD6VhoDlMUdvKqwkBDZ8/J2etsE2w06G26DpuSq1EKxelBmKDl3MVs
Nx3JbcGGFJI4gUia4ROR8SHWZC13QxwCLHemoaI1xveA5yCC+ofcjalvn1O42YOCTjF4P9bI8dIj
Yd8pzHDLct+pnh7TyfdlwJPKq7M32/qrZTMiXrP7ZZtGrL7AnhXlX68gzS4J+p1WA5QOh/Q2Zlii
R9Y/2zzpid9F8nCxmSLFeQMGUgv2E0wzvfsuK2SLwSTuMwJ7NSaGtoAZjio89801V3W/ARCOBsVY
hymkOPcae6CvNRj2iOSaJQlNgI5RFe9zxX4Mpkv/MCHVLAVfRwBUoMRFiPnR9xWJNTEmaoNxWtXR
++msHoF95V9INj5HtSnRIWE+HFmVlCy0deKtZNUchX/WXQNRQp6k+PmD97rQYTZLjF6DRKaXya1t
m7NNKXeXqZjSnZYqRHcsSAZs/8wLp+yCkx7Wgm0tAh1YQeYWzV4qAASSLCZ/PDYGt6QYnWBVy/hJ
QUFZNvcaleZGowbBQgzgnxCl7eiPI3KRCjqeTTce0y8U1TJBR3rOZ9FikchblfEsmswBsbWeNXNK
UrQekr922DMUHXBVqkYB6dY7cw+H2ip3fq9OZcfM1VOKKWP6irDWXuJMW6WWO9cv+d/cx/vq2zTk
uWRhk/NQCRt1xjhwq52m3SROrB56TLuUDRWcamFdQwMUlzbZx0ROR87px8gpQ2Lvqnvtl3CddQcc
3aZvoK9oDca5eM4sZZe4xlmjzfy6aOtYzlXT7J1vV+Q7FOZmLl8OhQpWDnlyGNMf3dx+5s5502fJ
VFWW47ZO5IGIuv6fHxIKCcLmvbVrXkvIOxqJ8MQBDZQPPTBUkggbUq/MRVYNBensvn4o5g9Cmh8Z
j3SM9t5p7IAk2gmH+oQJTZYlV570P3A0ZNA5ix1IB0H4FflUdMvVPFm1bzpBzgsCed91Uq/Wg8UG
1ZOsKhl9mSwi888yirtDN0vg4OMSy9Fm2ZVc7X6jmngZxg4te4mbAb3F5BbVJvC/A9VUTE4CdLZ0
ysyNkcVST+wGTfvizG82DCHOISucTYgUFoOgJZbOQP5SQp7jClo58qPKYzmnUJGlatmZEVkpdsNu
nNCqTEv3La5Wu5+AjHF+xwiCaK6JxjHzvtpUTX0VPhk5Q2ISfYOKFQlM5IrVIKiqEwFmHm00hBfB
Q6KsDmgqw33O92z0XD9k8AbwR3PnbZ15r6E3K1ekBiEFlLa4Gm4iNhyUGtHpV4LnCrPfjnBVQkdi
Oh7leRQo75TFwMJQbQWcKmV0io6qnSV3VpdWCEy9a960bFijZyXvCAL+D3tnsh23kl3RX/HyHOVA
FwAGnmTfiq0oiRMsSqLQ9z2+3jtA1aOe6rnK9tgTEJlMJrMBAhH3nrMP1St8i+vl5UgPRXUShUfH
y6IduatKnTAScusnp7g2CABDqk1pKVojHWJO6BkpXuvyMSawLQUubsldN2rX2UvsY9YtQlW4Xmru
HpT0+cSUESoQ66+VrbXbJJO0hSVdUafCCFbpPkIHShVt1FcbEZHbHPpdyYWhq06kj5Dq5j9bjf8x
npksN1YWbDhJhOneZ61ZHwZatqYhmx2i/D40CuSc4LA6AJorjPHtAZkRoYZtuGtr+dkNGjgiOQof
lT25qtNgPhVCyK3jZs9ZBOdqTnPgQ11zcphHtUi27CB/rvqHLHZfh4jxIhQFVVkd7qaRArk1P45Y
9JMqeYwqzVi/iS0bJSqK5Qs5XvS+7dA/eS7fPERaWipDydyc00kP0ieCpSlE02sLMu8z88Bwx8r+
UuQy2iWF2CEPe+3Rjm/JDPKB5q8nEf5ox/Ssd4V5KsVjiY3wGLQm8Bu1iEAGA/QfE32q0AwdGerM
RoWzzj2EhxxGNK6CbQ5vH/1p6VBsT+6IYq6Q0fRbEvqqgyY8oAppAde97zFS5810zLz7epKUtNRm
CL4R3z4dZwTOO6PKn0yMhdlKzDpJcQkyHs1EehuENY4qu9mbLNwsOk87Jy2/MKNAK5ox2DjWpsWT
ggRUzPQ6AMsHY/6RWjj1PogC5dSfo6h66AeaFgW0pLPmjutpdvXj1MH5TDVYMO0Ls4entMKtogEw
tD0MO11s7bJkJ9BCngyJxT7xymrThbZ1Av+2jyo8GY3djVta1PGqzFJogUnhHJ3iEz6WcZsylr+d
1NaQ3RmVQVdvhAIWq6PQqOFSSatI9mNKoJ0Pd3Tn9M8OZiZSCDNznQmtXhN9cElH+hCx1DyGFaiX
2Gw5u110/qwIEcvgXl95E9332gs2WZfhaImSa+QP0Wm6hcRPdmnL0zlm8FhMgdy1cRuecfnLYwuF
g4Y/lWEZZzsvdJ4CB4dGCMaSJhEHiQ1SO0fSS90oTyP+d1daiNGm+Bj4rJmLxnvCrsh8QTebt8N8
ArK2YuBJtp784kTGc5hAYEHtfYkN/SxNs8OgMp9TEjBs1GD012fIU0osWAum1I4NVr0cLhVJgMfQ
es4IA1wZRdZvKvfHokFcNkKQ+7HybfOOxgLHqFq7WkHxc5OW3VNfNKPiJ/y8q4IkBs2oL7fLxpdO
jZky6C5CGMskfTub+h0X0uakV0F7MhOqwFpbvdjmjFQromZG06rnwAS3nOVVf4qoKp7SmTAGZNjF
gZCFtcysdhemSPBSrep37aeIwYi0VGERypyhsFJ7ySDXQUJUYM51KF8ldlPT9xVEi2uoNahqayio
hu7QVEhqhpplpVXdoncL9wLsyWFGtexUnnfq1e/eN8t9aYwhPdBGkF/qISgo/ZOM43sad85unIoE
+fidoQxBQe5P3yzKLutJSTbjIuECWkjvQ0UI2j6UgiuzB3O5rQwyKuq2PVm165JSVHwe9KTl2oDp
eyjCZK1H4rU8lD4exI5aQZa4lGPTGrEFGvA7lmLViRJU+bbx1VVSD5ntxlU7n5aNoC9/yOEemI3M
GDZgY42OP5+WjXIJmpo8Lpe197sN2oY25xD5k+Ik1Gbuyse8tbwtGHei7iPrxW+SALKEMZxn4uhW
8czgOzMUH4IMAtmcDOdc9lmx6/I435YjCPtJpjSnEB6javENjxCbUXB1IRwFe5p1u2wyTXwVXfFg
t0RAtp7+sfJMmFbS30a1h00qjs5FbZP6YLTlvm6M08ikdN/E6d7RKkKxOPLWlh6QDZzo1kXEDnTu
+CmBUfBlzO9pp+RdCwo5L9B50uh/sXo6M01qN2d/9u/CvHYeypKpgXDXJeK7fUPiInG6EeNqmH5v
a23ve717ikrom5U1FxijMdvh4ClwSiF86ULzbDuIRRJEIQgXC8S+xvMssqObeN2XnPgGOoqrooxN
YEExwBLkOqvRjIpzIio+rAD2Q9zAyyBU6Whb9iseoMdQZN4BrwH9BtPZhwQ50AYoxvs5io4kbr34
WaZ/y6viRFHg02RkJu08ifc0xhhkBEZ4GlwFNw3GD2VUfSf8c0afztKyaHECUNjpz0PhHe3WcK69
aIudl00oL93Bu0TlV31IwZTcjGlm3bMCMWjFZ9h7Iw+/OCNiQXb0MTZY+QYlBEoSfFG+BAVsLgK4
djAo8f8QzVBXeXVI/LqGEDz6l8CK7+3hZSK+6NmwCLEWcETj0XyUnnxxP6WBTsfWxT9bt7YOgEGD
AYfYb8RQuCIedbq06dzsZs2z987UeJewSMApNURE1xmS5QB5fh+Op7K09U1fJsBTzB91mM9HacfD
fmY6wgLE1bZp4z8W88QsViiOpGON16pppi02Niz07gBBO4ISlTefwsK11vRouOBqghKqFzgbqpbM
A9VFWGNGeZqiJEP42ZBk3+lrH40LCAyGf/Q0M4yNDi2wFj8udzEXmk63Vep11LXYQBDvTzGcbEwv
s9jQc6xPvarftmqjFe7Ga2xOPhLlTUwY60LnAEx1USCMCT4mSj0O22M4BGYI2pvkIE9tJqMGlh0M
b3cZS9G1NOTHdgRiajh9eVo2Qu25xMYgY8Qzqa44VXjbRMVEpjq/MrnSn8BSZukqD5krZGIs19Jo
mFzL2S9OuFd/bowRzaTP4SsEFsZOhoTLLyr8ZdLjN7zpZS/V43QHWPhpWekULGucLNT346jnh5ED
ReokelduuMd3A05eegdNKrpYgG+z6CkYepRVaDVSbpnAB5QBX14/ppJZrtcdeHsURchrExP5AH7I
+KHdjnpirnGa6DjXcadZo3ztJ+Tik+WeYbnrlP9m5WLpMIjdhwE+G0LA8I0g+Yv95BHGSszihepx
pIS3pq8nJK5VN3HF/+orS2dj3wZGAJbPl5hgpsG/crSWGxhWDJEF0d2YLKNt7c7hjdtuyyHv9wV6
58BNaaJTZKd8pCyJaqgJbjvTUXERhPYlwM4qA/Ze7NwnQfyDohaNK+2UjOOuDBGzYKEJ11PZf0xi
JP1WFWwnUGHIIakZ1HwFK8BZyTaa8Ju7jT7t6vhjGpmv3ZTnLI5oYg1B+MI6/qYLxn3iJVR6Gr/d
1eRFGRQXGR773VhxiXaaEeD+nqKGefA0UGtUF6G02v745jrydIOx3J3yTRnxYTtzlW2cBv9Ta0Yd
+jMQ6u5FpcbgX3W+5omHtjO9wIgaaGnw9r35kz04J/J3K2NMbiovpUYHW2NTNmhl8QWXFHk3/Gcm
NwlWnrZTY9g8n7tJT/ZONz+MOrg7Jq/xNo6oXjdgUtPKLC8ooihtkoV3U0z6JjM0DlA3uph8OLRi
GcqlMexoZ6Ci9aqrpFaaavHrKKjpDl51GekHrM06e8ZbZB+MjAgZkaYbvA8f9EY7T6aLP6rVHij0
P2wrn/5LqX/uG8q+ahqbDy+C1fUqNkRzn83RZ3ztxn1T8rabCkyN1WYUnJkORmnwwEIgNq/thJEM
bNxDM4MNs3yueDP4nrzMHqURXB3mxH3ThtdRfdHVhBXPIdyrQERoSeObU7kzeJyn3INVmKK5p/Xz
ZFuNvg3JXts7bXodHEohnkRcT7kZAYYLIwS3EpcMMilC3zk2oW4cYEBd05irWa4lcFDFzq3HT2BK
nSOSnkcXdpkuJ29TMmZxVauRxwB3nLrhkJgjsRmuXu46HfUHBqlDast7w6AhEPUeYMhg2M66vEpK
cU2DkSfNyvqUNYgTM7zRiX/t8KijgK31raBrInycupNERjORtSwHQpk0O+nxu7QYX2j1ZJ7pbQzz
VfPa7yYEPyOHLBVoRDnFxpcgvA07LDcTUEuqhiAjmR4QoTBQwEIi4tqSqLFmuEBdVnlZA8YfFOtM
pCs+LMGggnVKq5/t2voxfsvpEq7SIL9qk7AvWRB+yuNvrFSh2tltsm0Tjm6s7RD8WbKVtyArEKZ7
VK0sjX58Uz42FgeIMz9UtnBZL5kQ8a383EXPRddypg3SX8/yc6wPA+UBE9c8jL84IW6mw6lUQiYU
ZTHt+oGSgBUiJg0EiSU+ZRblo7fBVdXG5yKO+02Mrttqja+Rie66Gkizgsb+lJNdsNY7WMIAw891
Vxe7dgQIl1BNzCf9cVYy8WkH7g7vdGc9+ip30VdauiJ5BBZHCk485xsJS0VmHlGCMRoWA/ROoI+4
F21JRaqe1yadkzUEJofCyMCsp2nNYSehVCHO/ZhYtIei8jDnRb9xHe0eC1D7EFrGp2LyvuRJCYxO
D719y5DehPKD4Uc/gpg0mGlA5o9GTC3QYnpGOVejkBlUHDTpqlG6dCdl7tFM4alJ6SmghdSO3UDd
2JtifSvNArVpYSPy0IFYcWGLV2mkfW2QMtgklZY6mZ9xVJZbZ9Th4NUWgQH9nvnHN072TVgLvsac
4IpQGCyuIfg5xo2ZnXudM62KPyLfQ5oAXQIrPc2KJtCfnLSN9qyZj7OLTCDHfhSNqoCHBM0q6kvi
zdhn0h1zmhtyp4lZBF0hzBBeY32dWd3xQSQPVQlwtEaQQcuEYwdplgMhwQ+97phV6TV8JCiD0fAs
7ZwOUCX5GDyeog/L6gpydUVc37Mg9X6lRe0nmgj2ujKNm5jiIPpw7QzmD1HljKXHBLuTpvBlQ0Cz
XOAzvIaFs5vR6uLBKC2CLjjr6zoE2+3kJLPAlCBBqYCf4H1rfQzX4VzKaxDPx16dUA01Il9DIukB
JqlKlgM2UUgJ14lGUurNuV6ubCMAoTiyBp26hjWQcLYu/N0h9zHIQgZbkXaPDfKZ6ua3qsgRVUbw
XYajo3viMQKvqgswRaaaJAbmt2hqz8lUiCNjzWYes6MU9Ig8J9i63529nmdineYOWKNYlYyIrM8w
JoZC3KRG/EKHjciLFuEe1XvgnYC36wLCmu0k9wRFEpQz0rDLOaURz6LKTcsckXAO0kY26Nmc4pRl
dbxzKwBFY0gHMiwFGRxtzdkVMqg6brGzyWtCxzTTNzoFtbNLHZ+EqIl5pVDBgmN2YPb7uUrRQ6cG
Cuiq168RDc4hzV+sb7Gdmh+MEnNpV0co8gvraMPLmQdHEr8mwXXnTbEFr0A0m9v8YIxx1pVw3HU+
9uc2oLswMmbs9Z7Kazh3W9R7X3HKnp2ZVnA81FR7EOT5qHt1VToseqtIiVvAF7T31Rz3fQPDsD7F
RvwP970/RJt1Mj5YjmHZyhsYhHZSnPLWDFIapuxGpF1RIrFx/dLCKddTlvErrmzFyUxdLojvj699
QyEi04/l8ufLY37ZfXs69fBCFROkwemhq6dQfBl91me6eOofqs3yt+83317E+//75al/e/jb/yP6
QGzJOWOo9mMk5Oq/DKqaE6gnH+xYhd+qO3UZ6odsFt0qC4yPYjajvYMtDIdO+42i2HTo2hLiYuEW
h5zZ9baM5Tc5JYe+/xRVBVdDojNDgM9gceoTnoQvMX6j5zBlmA4d5+JilzpoBtlcLJZouwzIqP9h
FxBjc6pcFjh4HJ99tVRh/vRzE7vwNaHhcxvVAekly25oeBVtHnVvI5z4lJFS46N7LbLz779fns/J
qVi/PUuq/tvyoGUjjfjvz/R2pwWYKZQFM2euwe+Pe39Zb8/1fvuvHvNX91la6x6dZl+pArrdTNVp
oNSIzZTYiOVmqI7T5o/fLnvLfctvl5vLZnmC95t/9bd/9VRZBz4qNvkuatUcodFGXYm+QcC75QBX
t//yTrOsWXO8/75QfxS9/9Fye/m1rFj94IAfVOsANM+s069m1y+c6efu8qtlg2yQEpl2fP/z3/7F
ctMUg/n/KrTXBWX4LyCEhuEq0dh//B3wpzCHf4IQfnj9Wr80yZ/wgz//6KcIzbNRmlmWZYNTkrRO
fxGh6cL6m+IIStP5qUL7Q4RmmX8TwjQUEdCTlmuZ7/xBS/xveIO64fAGyl94g8LF6m+jiPMcYUqb
l/Zn0VlqdhotkLC/EH7RjkzysN9fF0mXH/nZLwqv/+N9QcyzeC4pKW+6sf/2aWor1HZFUHQ1QbZm
Fu+W/19UQGDf/hI7WIwlPbKmMiOFL73zU4IVUoRIzM+GPUaMFa71+jEcnhhtjWPO5RK9NH9O0/1L
hs6e5yLYjGL+Kc/rT9nJcpxdXOKttF6oreSATFajHbG6lV2P/nRczSaxDINXPpLE/rns8ArV2bRu
NfNj24UsJqru1i5ZFtYKODzUkKD9vGcx1T+5eX1MmeVdvRh+NFwk+1QOztEwayrtvkY2U4Egp/Y1
GlDwtoPsyaEmNgy4Ty1KZ5uOVtzS3LHFIMgu1L5kElYo9TH92CFjw2iJt1Yyr6Hmx/9B6mQkO2sk
ZQgQ49XT6JomhUXDExzrjSh8SunRzLR1Rio2YWKJ9cbeNDsndjvMnUwI2zJ/MuLg0Ei7O1pa/wPp
G272IX9IqC4j7fOUgxxCrI11xGUpUZI+FPBF0adDz4dvqjAH0nZykpL1AwmopQ14Px/yDznTxhUi
AGRkI4aX6bvPenvXu6RKWCpnDELVxbHdJwp63rqQbrXt68dcyu9t4Im1JUR7nSIxgntIiTmqwj01
tjkj3qk2vU99rD/MEs6zZZX7xsnu5tL90heEClpaMq/zAJtf3SHyhm0OtqBvjiOqZTc2jyZwthXZ
Zt/6qJq2mNtb1krWM+1TessDsINUPjF4FrsiJwLXEjhxULhFK3zH6xjPq+ageMJKBGiCKBFQVzEk
BizI3rwGUpzEeEzKHFCs99JLnTdfkmrtw1yuy9bf6OJb0fc5BpUXzQmbHbKHcoPPcTXVSXVxe5VO
zQkJiQ3NTZcmfHtFeVNmHjo5N8YDopMkS/vkBgC+5OrdnR3FAqbieOxUNxNtTLENJAtBcpQOnQGO
uetJ3IOTdZSZuW2qbGtVFcWf2b4fCYtfBWCGjJTUG9OeOAXG+lRWdbaGvEBGLJGytC599F6SlGXB
0jsLZjJtU+2gy7hb81LDjV45Xwnu+BqiwiisimKdhfKlTV+FgNMT2scuL+VW2rAANAL66BnieyDr
rDemizfYx2YCYdgTqWq2d1bPIl1T5KIkde8Qa6+MIH1OEGMKffyKhe5LOFb1wVappWWbv7jlFK8b
eGiaiUu29G1FwkAXZlT2Niaw0/s66uWDGl9RjFgeX5q1dvr86lXDeGg7svOIJ4X+bYk9jK/y3LIW
lUl2z/C4nT0s40UXFGSQsZrAkLIeaGqvhq3VmY9GXj7WSe7Tp0Usp8QBbxsHVjjiTejQwI8i4zau
5V3S0n+MWXOviSRQLT4MJdLYx74W3TpJv0d0YWBIEuc5IlC3DqzTWHBOAGpONnWurBTdNTaTxzbr
vsWcXTiNdgwApq3fa0W3MpFPZcifzyTrELz0yVYSHEhp84p+qNLQpOeUaJVNdAoQiKJrwVEu4mG6
MOfc816+zwHmEDMbsTkhQTIMokIq+uDteAtJjUVy0DgHR81YneQjTgtEmU5pora1YYG4X51KDJfa
VimqaNf8xsEI594XEWvJIKUFNlRoUjrcObZ5I1gfYyaVcEUSd9pqts8pNjfTHSij/ManpybaTSno
mTK//GJ5/SkrsfEEGpBnFEJk5U32OrRKakIuGUCUWwnxfi2VGLHvhn0DGXxrWNZz6Y/rprvW0xa6
o7nBAlJu4IMBlcjsW9b9nV475NDqwN2HjvpFYmcfzDq612W3riaXBNIOD2U9a187i+yvuWS5ZFhN
xGwZqxHm+4hprneb+0QfaQGhOngWWxOmN02GFS4UuYUCOq/7jkpcSKb0DK/E7GjgTbG/U6fWyGqf
WEoJtDD+bmTi6NMYr2cjXOuSQDocwK/V0H9mQOJetDaIEy4wi76XBYQRT7/UVJYR0zLohlZ654m0
3QbFxYvxaNfDj8ggCSvP6tdQIiFsKVri8fsx+VN3apBdxS3GvJ5eX6EHkBtl+yMeCXHVXHfTkhRx
iezyc04wTuJEyFk1uGdEOHGUE+CJd8/9MdMTZ51CtFnSIy9s+0PMQoI4PpCiHj73LrXRoREbhSA/
W9MHKsAZ6V+H0UC+QHuHHu0x7Kf80vsoLgL8sUb6BNVQP+WIjPctGol1HE23ro8SQdCr92OPcyfG
JzeTfzz5YAslJiBVhm9ZCjRuyYk80Be0xy12LmfrZ69eRJMuqTTmDuDWxGydvYRzOXfHL0BuxN6v
zRef+HCr47kDp/tRenDYDCuC/inny9xEd1P2RDofLJn01rHmCqZYGkAjlj/sdHQoKeursocaBJaf
j8l27nnKPfEWDHqDiG8jdJwr3QguyVBplx4imihRQFcZOadWMoLmM/Y8WJkUq+nstvf4miZSRGqa
Wp6zRj0M8ofziW6HDZoZ6yOOloYyFtqdHmaqhfN3kOXnrIK23sf5D4/8sWYgMadlSreeKR2sPIgg
PT2vTZP1w3mCMylqPHJWDT8BT5WLOjLbJI2ebtwK4q1kYAuy6BwFqFfIVVGKuq3BC14D1LxlHgmt
fwxxVefhtEI+2IOBGQ7klrz4LY0Ct2icXW8OrwEIv8I5NLQBNlh5vxhQkVFJOR1+XYoXbWqVXOwx
IJW6CcgH2+c6TaqveqqmeG578DWZXDSRnYvGvZkQaYCfzLxNh/DekZq+wVZJhxK89RQQnmyO2X6i
ybhuVLGpT5oaoG25EVMMf83EGMXnR463W712HQOGadJxgw9iU25GSZhNevihUv2UvsILZ5mEhZAq
WVxbkqh1PYcjIkkQECN8bCyFr85ElsAY0TlqD2KIvud8k6CIyOamrk9UGN2QAd/Eyh396TI4tblz
bWRJtgaKR2pokiv6BqAVUK0GDmB8nJbIHvBBAQvMEc7thEAXi6w03bQW7lN7FHeaItlaFXhmWiY1
Et3wPi/r5EI0NmkdDRMGS3ZXjgHmIOmxmgVdloCAmTLvv9Ok+T7H4mtTOw9+CHijBKW/oqv4XIWz
u100DHVMovvE9X1r29NHDcXfQeJQvpIF9Ojht9sUtFaAzAIG6b9bo4e8I1SAPBygPb1ajPzhnmvY
sJX0unOz+2a0gX3jOZh4PRN2YKk9Zplb3tnxGrrR0a10WHF5Tca058IPiXDs6lzI56DssZbmGF1M
9CWNM+4kLqt11Tg1fbJIw5g8wwWCv2XnYtjbDiW0aVB+75k5fTBr/aM22jcYKD8kGE0PiDuLg0jh
MeZc14Rf7MIwxk8KHvtDXEgIr2QT0zsKiQrRMjoOJewNyHDdmpwIckxlqHI2SnKiZVSiOICb2SfV
q1Dc5Samv7fsIbK7MW2hHw1tZNrosPIeHcLaiWQz10ExfNKmTNsPyXSx7M5W5lRYDVF7mOKpOw5c
NjHLpEof3mtbJukfxiwxj46rpu2ORyyDyVTOKEKBmMu/TjSHNzGl+B3VKNwuk3/gQnGpG6c9p/4U
HRp/vpvi3j+Mie+sBuGgBmnNFcEH86ntnXtSnvONB7/s6FPBecpc8zbWLfDJE3JAA2yGEWO/wFLT
T8I8d+UYXyvfvWYMJB3Bu00xi9uRqqSpT+GlM+UXUOM0XSzfPyRj8Vg1s3uGk/xge+VmFrlDS+2+
Ee58O+PQ3QKFqXZuDvbE84p8HxkSHKfwnd3gopXqpPYgaM+sfVYWu7wHmZKSdtga9F2JXa8hpn0Y
6P7c5MMlwGm4nl0mp4XSFC3ConkI+9Oy+e0+N0m/RQEzDp9++Kl0UcRiUfADiuZ1QqFF3SuQ4WUF
41lZ5uNJjv5wEmlOXf39dp8hypCGWj8YdFz6bKq2eR78iGGuctAqreKyKbIAopXZG+egMl+i1uzW
cqmkLVICz8uUX+APaYGHVioo4UZIVdwiphBAo8W19hDZISJrql7LL5ZNhPNd64Pu0FlAoM8M5PbB
jhMyAgidWi/N+szyEYIuu30WqLg1BA6qfGmpwuX7ZlCl2OXmpGl3lWXXu4502HWnSrq/9f4FAzsL
EGf/Lgd4+wd1ReJfj/Bq0bwtz4aEgirpsvt+p2dFh8KAPrhANgXzAkqoHaikZRf13XwMdLpQKWdD
uNQO6OX93PWV56xKonE3hRomA4xkLDxI/m6bUe5Rfe0SCLgnr/MzPi5knlA2dfIelRgtzwXrjSog
oqXwydlwOmzzi9Jj2WhK3SAvSWXjJE5mZozUJ4mxoqAImh9BttobM3PWscCsTK7ap0VovOiLl71y
0SFbo/MZrIm1NVNRnghOhfAGgQXWI6aiwPfE4V1CSwghX/Bye9ExMj+ZD6ZmrseAwvCiCVn2rDrp
DjYAn0Uw0izePrUBF4y8zSBXXMlHfLFp2yw8Lfq75eBb9iI34n33Yz6tkWMk+JCoDgfMdegT/6Fz
8TxM+TEg/W2k3ueiUO48eywPQ0YyXKzLPYAlKp1qYyuhSKlqmEPjnwYRwPRQd83oHwCrIJZJ8o+2
1icc+HmO5kSpR3S1t9zMrRK0ttl9R9za0rBr76ql2B+rIxNrDL2Ct111G+p3tEm8DHOZVqF3CTSO
hUbtLreXzXKT8C3lbifh9YIqk8yWRaU9dxcWcf5uOXA0lgwgjrLP4VJ6XTTWyxta3st4D3k8OVWL
AGbKQ0SA77KZ2MjzvezkqapmVMia0xD57aX1wbUQhvnGvW0N8AK6CVVfXCD0S9Um4URBRwUHA2MA
Zkm14Zz+uTfJlvfyfnv5tVju9Ppk2HoTa+Q//k6KRMzb5XbbGbiEfnu2uTFJdxCvIxHAHOYWx93b
roXAglG8Y26i7ox7LP0Z7p31L4/E0FCdRrVZ9pYH9qBa11RvpnUgOCQMyPB0fZXyiVsCJ9tp2fPM
+nPVtQ79ae6vE0pttP2Rrw5ziaRDI04qLjBkm0xn3/7CVnu/3ZQ0q8hFc/YDWVv03/54etNsyDqz
wCQsn+3ysSLbxtKqPuplM/yx91cPAcRsH/qcEd1W5yJlJg7DQofipQW1PDgUPFlmW9lNAQmIa1+F
qmlxwC5mWFIWaFUtu9Vk0KCLYVqPt8Vk90dXaa/QDfMlEsRID2rZpYxLQ7LimtAWd9rybXbqS/xl
F41HhlCMlXSEk59GB4PkW0Op8HLrkNAAT5Ti05S9uy018YlLX3l6f/nLzUg9YtlbNrSAv8wD8DVD
+R0WH12/mB7eb/vDJPZup+3f3o4aPJe9nPFz7I3oQJm43hgIud7e8PJLhLXgEahBbYZgYoU3UftT
+l4aHmF9WHZHpS6npt2uUzX4ZjAdTrHaW26OQc0KNFPOkRba0qD3x35xkKiNyVWfsUntDrr2AUTV
7wehOiZl0KlGC1+cTf1tpw/W7S/H97LbRpRCEQUTsKYeV5phsk91/fzL45YjW7T6B90GSvPLwb88
5v1/VDr26jwjvnC5D74T5xOWLngqFuExywtc/qSRJW5A6BMlGc7DvAHziywpVj3CSJ3kodr77eby
C4gCzvr/uQD/k46MabsWXv3/viPz6aUJozxoi/xPYIC3P/vZk9F1+TdPN23J1dhTZADnDzCAblh/
c0xJ60VX/IGfcVCWRzvGsFxHdw2ps/2lHWMTL2XrVI1ptViWzqv7e7fofxAHpQMX+KU5Y7m2B3zA
wyAqQRBQuPuNCDAXc9VpTUfhUNDty+tkosgSHNtADJgaMrxxJvZxShN0GBDHSfohuUAuurh8mtIl
K6X2DnHaiauWJj9++SR/vtp/y7vstojytvnPfzcIxPr91XkeMFkhMG3yARl/bh0F9milDpj6O4nT
sJoL65p6CDngatrHKNXvCsu/t/WCsMMiVlhMgIwOms8Dxi+Kr5kbbZOAbHGfklno2vHFnzvwYxNl
ehPXzU3nR2gBUNTPUFTNwv/6L16++vDeO1/Lh+t5pkAD6EpH8v3/+eXXQZvQstGtO1Bm5Zd6LuIP
1UyEZOKotNLZwpOKOukWrQ8Nly90adrbVjfOmXRCNIWUh6hIn6rWzT84cBhcwOCt2+ofvbImvU7D
cJj52S4yqvrY98294RjIzylLFABLNmYpnAv+tbt/8Z7UR/7n9+QYlqEL14NOCNPit/dkmFGQe3Fq
3nGg50jn0YVgog92YgiOnUF8rxMSGEYMkg4w1oUzU1TayYareBktf9hHbvURNnV1psi78+JKJ0D+
0YiiDu54Yt3LtEaHQAgicuN2+89f+kK3+IeXzrljcUZxVpm/HU346/0ugL54p5fuWkgtvp/0/ZBV
SjUY+Wsn6MMzBEEKYFNy7bt0fC4xD7gkBTHXJOhb97akuVFdCuZxZ3bQXodkiEDs9euKt3DWYuPK
gilaTwSRrIw6R6ALNxaXH+EZhKhsHKeZqDYSrEK7Pd1xbHQElBEgBTEEnLYO9LvNDG9bRTNX6CEM
d3gWoYcOZYED/AYOLKIjqyCh2J/DO+zHm8onl7fTaNlVU/CBjr93XTZErTm9zPZALajyJ+I6obw9
2pHW7nRq2xb4HOS6xfQMnZr60RB96invX2PNSrcMFeO+ET4CuVgHKyHa/mbZowR7m8RoE4WpNfem
YRQfROUfC0xgbmVsvGEgf0AqjbNVr2vkvVtNp140ISg8jo2oN4NWfgck6BGX1nw2cnhC8+had6Fe
HuysqQ///Ps2/upQpWJBbp5h68Kkkf1vvwbduQOindEJjTvqYZfe6ZBbuhivfeZ/TH8s4g+MD4Np
ucdiaj4SvgXiFywt1nYKZrOBZjXERd952poW2XxJO/1u0DZBwnzFJBJiM9feFbO99+lfvGz1sn4/
TAkO9qRDO97g559fttRQy4x2rd/NNppdIcP7IJE3UCCI15KZu6tyMECgZT3Sjtz8aoFfibTkofFe
mNUaZymiHy7Lu8NAm//YZABUrTDbmlU+k2vWRft//nL1v/iUTd01XQeiDMPC72N0D0wPH+So32W+
W92KCRPhlKBwTi9wbTEFuzkpvbl7cnPros95ctGD+GOUuO3xn78QU+kIfvvcTKR6DrmGvBr7d7iN
Pzktlya+pS7vHyrl26k/AYmXl4LssVBo3VPWfyF7y3ogrukKjt9bt4Nh3Cwf5YRdO5qG9EONPWkz
T906YCEbG0fSq3H8NqjHo1i78OUAwcrzQz9m9Nqj/r5PLJyhZB0Nvu6hdsV8T9n7vwg7r+a2gXTb
/iJUIYdXkWCOCpbtF5ScADQyGqGBX38W6DnjM565c8tVLFGBlkgQ6P723mvr8CjLCbNO/lmQp/+9
GPtNHrr9/pv+5br4Hw4Ry9JtlhSG51j/diajcL7CXBXpd5qivgM5FcfR101YChbUWeE8TzL75Vb+
XVtoKwhU+VfhWmdjGtzQTK15U4uu3zIvaPeJZx7NrtBR8TS1nYNSWzca2Pb//tq4/34h90CyLNcM
/nmO+ZcHBN6pTkZ0MO+t7Py1WaTDlpP0dvb67/XUeVffsbG+5/QZ9h6AxZ72riMOSHsvLXPdZ86N
3i8jtCv1HTaJfzISFHQyaF8hHTFK1XlR8M5nezxVdLgxXzfdwdr79rvbxf5OTyzGKxUzdtKRya6X
1iHBBbMuyANsYI4wfzS8gl39VJxAolpBXB09Uz1nuumfugwBxMdisdOUx+Bh2JSzP1waf9hzVfCv
QkE/ZIx+K2Xs/NJQqglrGHet9w6W6OMDm/MXPMLWWwH1AY2msjGWkSBcZt6RS5MDvHtIKvxRZmsN
m//+vNvLueKv94Rn8pbQDdvBgOP/dQoUeRz1/hQYd+Yv+UyUYnieMG8TJGnbnUv49VkLhpHGbgzu
0zT3T8m4dChOQThoRbsrmLUyqbMPhHC3dqld+t7qKF6CWi/0mC6cJlnHfjUd6/itX6I0lh9s6qav
164FYjrqWBuWk/0Sly52DCGumVa6GP41vLPmcbZ68+xXcNybKRrPJn09M9zX2q/yF5AHcM86gr0J
RQWK6yDNKF4dFg5xD7Nq+//PEWqw2P63Z8qysT7pNs+X83crqqbMfnApuL5jqXgn/EJTYZ98znIO
RNkY9tp3NdK/I1zWKC2Ko7PsU3vSFZmt6iNyr3yygMiWljet//tr6P69inTxbNk+GwfYYDpInb9e
w6KLTaFnk7yPtVUdxZjJW+A45VOQvUWN5p9aTzspDRAOYkq7Nlzm+1EzOzSzk/l4HL41ktoOEulS
oa1Z59a3cc/3g36aouA8mzRGxJGbb1H5tA3obFLocs7WGJCmsLR2cW/rz6P1PrpcF7VxNtCoXaYI
Xvehlfm4J8jPDh9zeu40YWUz0VX0IU8NiVwAsMyXac1y5HLwW1iOdLLyq4I8k4qSnvB/kGwMr2qB
RGTI7XFQbyxyYevRobjZMKZLln2IbOpPtBzVOadm1h4MAyrzU1YYBhYfwjZDXROLjmkdId4fr2Rs
kpsCsBsSh4zXXomy/N9fEjOw/9XUZvtslwAqUptpAOLxgLf960V6JoZJS9cU37VsrC6Fho3X1nIK
q/HUrirt5DjNjzRS3cabJ3/fifTw6JTsZq3dA2fBHeB981WbXZyJLA2DwHleM/Bk2Wjo4FwooCEO
PnUbeFByJdxvuQRj46G1hFTJ6pdKphAhs+ymG1+6rjGes0i9dYOrn/vqhr8Iciut4jxhOrPV9nva
u1tqvGHi+I4DdGsw3ZeiI/uF9vVkCnMIS5sRDWNvn7c0o7S0P5cTf9KAUA60EWtOgIeMK4449kLE
a5U/I9gTXaK3IllydS72NOEDvagTxlUu4a2t3i6mdWWbYEvgdmGTU6ffH5n9XRX2wYuUFcZpFJ2M
BVSekdVympEW2gx0pNZ6Wy8nAsZsBqyLTvjXp74nzsxnZMLoTouq259Kd1zSz+LdQP7cUYN1UC0d
PfOCI27niSMNzXCbkPPIGy+9xokfkK+oh60npLflYa2nmPqkdTfiLuNApyzYUQBOqonKJha9lyb/
PLXUzvVsYOlI0wGVK5NIpYahqDaKsKWehPbJHZk7dY9ImjID7wWdmEs+OgrcEMX4+4z2vivbhL/T
sS/K7ikH5rfJAcHF7dVKcevoKOPrwXroee7CQOqqEJrYig60n8Ic6fUY5aUYcpjgfkQMtqeJjRH8
3R45enh5821deD8MoYHYSSaYHLQaO5E+LJW71m3oxFdpzR+lXyaUgOTufYInzzXD2A++ewPm/bmF
snZLq3Fjg55ctwYHhCBppNWyovSYyDVT1R92ToBQedRQtIOvv7Zdta+kPh952ciT+Njtg8nYWY4V
M6rLLqmmQPLVDMv1LK9RVN1bzVtlp+qgO9dr9j/RFn3/5Ff9T9+ofGYJUpxz6sG4gFsSG6OUF4RG
eclbCKJF3+59wy+OZjCFjDOaVR5xvSVEPz3NcizOdJ6c+9TTkQh9dfckJKGajN5Q8me5aTdd/Rxi
bkEdyiZNk3JTOdBcvLEgxjP17nqI2IWhDnm6kV3G/FeV8waD+hDsDL25BPzOEUuuKpbqPNEQue5x
365TNEJyrqzAOSG3sHQs90jot98S/Edqz9r2msyxvNr5DLXGMnlaEz0/tnkdh5WDdyCxXQ41XX2y
+SmcCIQG61nz39Vi4yRzX0sU/my29VvedfptmqfxJvZOSXoUtQ80ioAb15M4I7tGwiVL0vhSD9Gh
q2xiZYn70dPKEzoevdWdcq9GPjRbUB8Ll0Fz6OCbyeB6Vh2abfCdhgNK3KyvKgJ0NwiJ0UURHH/y
OPJDpbL5QBPOgqDofnqdUJdgufFqhvGNz1CIvZ13BJ+abQnR/piKOL7N3djtNTO6VX5ERHy2X6tS
nts2is8Q2xBdgnbYGUn7qYAD/UKf4jHRpvlCy5rH7AEXBKWwGoftN/iAP6ZI87bVXBCM6AKAVrgE
WIzhYzJadaydt6RmL5SRdlqBvX3CtOHdHmuZWKRXqbT0EnntJaaDYhfXRYTg5EEJzC3Wd8NiQpMC
L5UcqgOpRqKckXfrK/W1WQbNdEi+2JkdRg7NgoM1f3aSqdkUjRc8GX1D+nHwqlcKJWqIZpy+jCvn
KXqoarGTJpI1/ku8WBmOAxfUcOfiwjQGxXh70H4mnYGjso1uVkU3rAx6+80wTNiIswqVTyPclDq4
YzAHLsnwf37I7p37W2UiDDyG+cMCznmoD4+7plxkmseHvgiunJXnjb2M7p0SuT98sD9/39cTF2iR
9ClahJDULHCjxw3MyrPpocb+RfgER4EOExz0tHb2v5MWirMsJl3zxyNyYVPQh58golOJGhfCMtx4
mDkBspOXcs1h14BqegQbkpHiQdMs9gLfXQhZ9OP3p5P0lLhmtsV42R/a5aawIuSYFBq3aztE9paI
CPLz2mNLv0uVQgQn6SkPj5uHbEBLj0QSSL67wBg3bo7eFgVk8s0KAAKel7eYyHvr9u3WH8gzBSRG
f/ND84n+CCuh4AdxNz16JW+WuR30p3qeXsyEE3VhFvSgjIeyVw4BNcTtPzmgv+7OS/PhDG+HKJ1c
oFegRgeJEVobSxYHCJePm3kJyP+5S5mHjZtKkJH838wH12KaSZe7j4/i0QLk/bhP0d+mNTSJRlJe
W2W8iNyO6YXjkuzlHnYQTvZrExtVSyYH33dGj6RbvRo2c1D0fQmXfbrpoMbAcXXHtqm00DN+6uTv
xpGmFcoeXfa0OL4y3wVv2mBPs+MmWivb1cOOQOg6J2Pqj6K65MFr17XpJvaiLNTM/GMMgCuNFEZx
rqQgcyB2itFw47n40pOaMHBCjk1OS9Yyh8IDH5EninnFYWz1X1qgfcCjBNzt8fYkK4n9Pt+3Al82
ZjMlM9zjAylbljgnn3aLvVNBaW649ue20ezIklKyi92D+pFulgsdLu6JbQ4nU8FxZK9Of0+uvbgO
rK8k6hhnxkiKheEBkLZA3Nn+rlyMDDkAdmKui9wCh7o8cPnaBzHYqMenxENwXb7v8dHjc3++9/fP
Ph7mP335zyM4CcPBDs44DJ9//T+L37rPP/+butGpIZ4UVtvl93p8O8VGaENmM9AwWS7Upom7fx68
XlZFuIJ/tqASZ0L8/BUVpydw/wOEx3Fmr/d4hMdX/vzc47Efd+mFpobGi9dGPGlrp4VnkJdqIwTv
kMp3gG9qbJD8qvshRLTVFGVqrNPmtRlQyAs9Ie0Pj5vZBFfWC93CZNlxwp+o+5kG+llBp64U0X+a
cjK2l46nH3WQpWjzAzsO22QYVpvfUetdqjcS5wB/zQHTA5zkqXSCJV2dvIy+zzv58eXHTc8+6OB7
QbYym5rAMe205IWXn+Yq6BwmIY6tEPP28X2PTz1uHncL6ht3C7RULg/y+LyT+//4qM51pga6CNZ/
foCVPKQgdsuUqU/+jmIEzFZaty8yGDpOy8UTuwqd0vmsrXzaL3ficzxGL07hYI1bziFR7NDk+/iw
LDQ5r2Ttp5zWlq89bkZXJzMoFiNJtXS09g1h9Yfz4HHzYHX8ufvwtnjkhDK6y7lKPG78f37053OP
n3t89+Nzfx5GkYYOA+lzzhlxta57z2SIAFOO9wERonlZs7/G3ZhuTDQAFkA0jRz+3BAgJhrz5/60
yNL/z7uPL3SLkv3nW+Ip8enf/efD/vUIjy+wHCCmbEAwTHpmHb+/uyiq4B8fzgAkM4oP//f/hrrV
bR0uOY6Nnz0xKWF5ZIceD/bn2/78p9qSUvpz9z9930MN+/Oz/+cPf3zlrx8BBYHl3zoHVn3DmcrA
8feTpHqwXqRXl1+1jmbZvTwcS/ScFsXu8czU2VBSt6HDlS88eukW99KfV/RxN3iYBH67m35//Pj0
n299fPR4ofH5xjNDlsVgMAxYyVelV8xbS6S7QTdZ948z3cuSJq+GjfjDCdNOozNTT8YRoGZTyM8P
21XwOHW4Lbsj7A1sfGiHc8qy2D/MUuWi1z9uWukvZvF/3o8cmJaaxN1dGy5Z+dlhh7E89HJ6evjI
HNOImUtEx1wDdevA8U51uOSPZ/XxuoDpMTdmU73W7OoAsrGCMZcXeO6Ak3Th4wn86+l/fO7/vET1
4zD9/az/+TDKag6bFO+q38ffPS1FxSK7fpxokX2ae58oOm1E915FR0U0fp3PjnqusiyLn2p2XLq/
8TVJPZqovS10ih4dHw3TzkZqknCGhXXXye0Q9KD+WUoC9ZjbMxLEWTVm8+7cNDeyTn55jwwnpgIL
bq8ee3hI4/ipT4yl8MW+NJX+6oxDuje7S5/p7TEo7DshNXPHoOVbukmlM11sL8tDm1Mw1zxUItm0
YWU27jntk9e5pZjFo9NIjI3Yuo3/reJkhade6E/pOACaSbnWqzT42rTEkCoACCtlW9Fen/DHRjR8
S1f/GiS+uxlMMePONr44WTyHE8EYPETaqoq7+prRykXd6EhpQ6TIa7GhpwLwI53V15Lk/DGFHcAQ
l80TCpPJ2iCgE0ribbcyj847q1L7wFDfZwTgzVhoAVhRGd90GSYeTax2excxXBIXot9Uej/KqJg2
uuyDXeQA9PD04LmhrObZk2A46kG8DYXdhYjD+dqYIENZU+WHohidD3NgYGYZc7yVcbofeTNc44pp
VZpArmlSMm9Cf3cm2+ESGwWrtFDxmqf9UsLJIeFRfofLXJ4HbKxcGqEJkd3jhEQT6Qz5Mk/zixDu
sM/d7G4HevHaDzAoyEt+o5dU/9TmO91yqmOlYS/GslOtfXPa9jh0WLsMYh/5cYgRiUuhaAIoSswM
eD2+z551GYLaOaYR18FIZRvUoV9FxZwy0wsQELI0Vk6Dx+hQoAOdit4vP/lQWDTrVcnW/yB1A+/A
7M2dUcXgzxq6N1R/ylxOCo4hm5spp6X/0djm0ghOxMyfaBxSrLOjOWyq4TpMfbPzDDXRKkpcCg6a
hqnpbkJP4rWDStsUfgYxPZUcaoKNHhc6zfcus72wUAUipihjaIY5obt7RwJy3Q+2f8I7/CmmX2Vv
V+m+GehshOQCwZI0JNVHGfWLw+Qc1ah97Xd5ZkMHzoJTnhQ94R3cqqnxTdM0ACkDcsIkY3q15o5C
b7dx9pbrbIPbQJ86hGROF/UlYIgdRpUvfxRBjF87MD6h37CCZYe+MYwRNpJTXVTDgTWNkLCLtjwS
63lJass8FR8zkvOnjtKTenqe0jK6G3TUWY2tbvS3O6B5pzMSXnFxPMFJbCnNbiulryYq0lrVOi9m
k51zsxUnqcOFaZlRxX3inicNTFGPQe4QEFWaEddffS0PR12Q9Suylrh/9Qn8WL1nf7rHFKFvU0ud
BntCv0iHfY1u4gK6ACsyB6FpCn47nuCnNrK1Hfb2N1Hn7WumAFPBn8+sTUxR1d0HcdRWNP+lTs6o
GFXUyD2WSJQCiHkCJZySYEO0gXY0UAqeaLF+8vE7bmmV758amt+PFK+uSsdSjDXJs2ads7aWzFg3
B+/4wPKTTQvQajCpitFnZoQTvtk1TaNYwJtZYY0yxc5orNVYe8C5yn4FjObzNPKbs9vX8GB2n7UK
RLc55NFZ88qfU1d+TmqM3b0oN5YZcXTrfX1sVN8/Yz14MVuTeQJ317C5LNQWrUOL/0ZpvHEpa+rp
kkzuJ0/7olOGcelqKCZTYtLC5qaHLJ+LE7Lrd1OvXgMlX7uYZu249naVM59FUX+utPbiOq3a6pQn
aIH6oneZsa6w0oQiaKP1Ij8a1k9d7EfssB/GZyB381lLtLBt9zU9Rq/p9BVosLWvBjrRzJ4ydDE8
d4745WSi3akc3cSBWpUXyRpbevsqUaifUBrafTE9+2mjh4PC3E6V4vwyDkwYrZIXwHLl1mPXmrtC
ezNMfQfswcyF+ZpY/lohB5ycxuzp+loSQBpZwskf9OMU63sa4DaDM73PdiPDOpbdxRlKEVZVQxbI
e9FHuwVB0zHoT9RaicHfatRkrCbyqlvBPOrJJahSpuOp1HPt7PT0cfb1iyl9RlpWfU36sVj7qdGf
ivlbNU7tnWqyO9GGF5ZybjiiHqh8nD5bMjtbVn4CapG8BFCPt0YiMOrJtpYEtpM3zYqGuwdADEg/
9p/Z7e/D9D017fabJt1mXTdEAbuMg5ZpJA5JMZpPnqemVTvEMO7qrL5PHdc0PwfyRbFngMTANKGf
70MHNvTxmciK26Olyp+ZCPIdNNEVCGx3q6vyRPBd282SNZQJOm0tI94wdSW2ac3/YxOcgF+jiOg4
I++LvgDCKTLxNmEkpA4W1JpPU2AX9SBO5wLFI2i5UeVVAYPF/JvDULGslXTNYy+5MHhuTSKrm364
DsT9yjBoqUg/wGt4+7hcTtsFs+iphETUsqhk6dUGm7xTjO4nTA99t4MVUtw8t9seLL1y9srXvFAf
wNbruq295OBpfNv+VcLd+lQ74pDpLjAfuPjPMqeAWKbxVq/EfEuC7MNKpuoshxLmJTr1obtrHiKg
29gbwYl+i+zCVt72tg3Np8y7C65hTEVNdz9Qhv7GaIXDlx5tuDPWqrIIofquu6yVxg+G8/o2F2zh
/WYMzrYIMA/NJuHuTF3a8R7XX/gv5/3Is7CZjPlz4pLWmPSkXmVEr1HuQdhHNiPTiGcGlLH3Rr8a
ywvNaddFS0zFyLL3OCcg7bsmCZ/RlCSdJkZzOtpuHYFF1WFwzaxUP9t2/jaMNotXRqwBNR4QS+HC
pol6zRwweFlMIew4xlfVLgRFl19CaBZpTz/fjdTLbxkLM1zBB6u7H4h3lEKCseSJJEg9frFA2ZBV
jn/GLcpchc50Vwr0ftMlJy+4qXhw12aZv4Bja9ZDSieHNDj9s4ThqJhmcDSWOBAPQijy5HU2HBm6
sfqUsmtmgjynrxFBrTgmqNzQTr+d6ajyI3tnieBH2hCT1wferuST6hC86UXLupZkhRUKaXvvuv2L
VV1O49QIfcwBN6X6+idizrPTm/oPS0sZJAfuO1evOswmb22QybrXufeWzMX8kcQuIDjwXhwfDWvG
IfOP1D/DDDYbbRt4Bjl5Zwz2Mj5wCdU/kcL95kHLClJJQialVXuyZ40xW9Sf5pjmstotrtBxWdfj
HgnTvCd8lLHTaFlLn9iK90HmEV1bVl5RvuujPttmhn+fm7Lddcu4hEAQKpsBOSrPKWAfKYdNyCgw
Fqb2JylGDBCUo1MLItwvATlwfyHtObnbnDAUr8dRxUe9m5KnLBv1XZc1wQqC2I10kX9zqIqOPCYY
+UiccYp3jLKZq9jzlyYoqmPDyUAix6yNnjFcZdHyh7ctOlC28CzwzKyI5na7RpOsll26FBCr+GnS
JkXOYh9Mj1rpgXnClMC82FYwyt5qj06BTqf5ovN0jEiBf6tVMBEh0b+oIocVaXBB8RBVoTWdWCp0
/Aa1tas99aNxjOvS6jC6nKsLLzrCKLjhAr2aBsMWoyn32exR211IavEc79aI6kttZMe0r7Wtbph0
T8+U3wjUt60c+XVYVgk8ER0gaKN4FpM27AO/p2de83+x4LGOWiujpzaw570yxr3Lte1qQl1sm5FV
xeCXjHDVhysRYGytT98cPbsWtjwoQo3n2JUgl9omCzNITH5lObzp7Y6SDfdSJgRB/OyrU0/ez1JG
H3b1JbV0BXQfCldvfamwll69oH4vg8w4dBCVQ7MmoCrKMUIFdMAeGf2xysY6pMkRxntpFGe3YQfM
hQW75VBc8GIBo+cxC6fLV1SXNoHxOuQ1IZqoQGmbfaIsDtKX7j9nnH/zqXeOZAigL0545zAXFlud
5O4WOqQf4rb9xWz8OUmWBq7K4+WTgnixO+3m2PhSkTFmeSSBTbnbVsTzRSeelrbqNmQnLy6+NGRA
bmYSEBZtGlpoq2q+Kl6Jp9pqo9DXmONb/VNldDQvTN1t6vx+n1GyW9kvbpPbZ6OjC0rFRnU2k+Ge
CxztlZueg4jigxrX1CY36kMcgFr0fKCpD3tmTBsUyMEEzqqGSTYxJSKHQ75GUSJVgeqmpIbFeKap
y7fBQr/pwVI87CUFuAdf1z1qVOV3Y+lYQKA+Df64030573u3qgDhUl4dp3PJI5P1XY5xbLJrKgDr
/ZiOv7AhbhOj4WczG7UfseZJmcjVqWJNqYMh6POfZK/wxitwt3Cis4OLe9SNCuOZElDaITXAoF51
idVXrcao6TOEvGGIpot4STY/bjLMruemmN7HzOt3rPyK00zMv/BBpaDnFytb4ETKyR8kBG93bG9e
pV+xsPgsWxurZGDQm+jWEYAQoKnjyB7kITtV5sLijayziJpP/xgN5Brk/kw7UjbJZu3E91Fugd10
durgVLIfoRbJJCe9dEZlgQ+tYsk6uv2xkdm9yTLjGAvX3kRiAhfq8YLrjna2SfSuosZ014bSnu1x
+sn+Wu60yflmKsK9QitpXUkq44k90TF3nM8IfD4oadCIqa//qOaa2P5cahsqTuSx75eGxwBc+FBl
KGIaeA5taRuD520KGzQ8CatQVszg7RaOnT1SRJIH1NUzAoaB03E3qakXs6pJP9ApnHJ1y6pQQmlc
CYSPLTvilhA/3mHGNvmxrEB+TAWVxnmhrRejTd+i3ZTgy0j5kwHGn4D7KpRDvxRAWu9O9YPq5tCb
qvHUsRvbsw5/55iRR2k9Q9f27lkWXLSaKU2n68WmT3R1m0h/dB3EQQ7TlLpO2747gXZkvvAkbVGe
887alHFh7Vydjh62hMlmXlAr1FIUJHpr/WAKDRBJLlnPY+vaxGXRraVNV+dC8icaFq2cuOuWAVca
5olHN8JECzQ+zHELbJE/FtcvSP/VZEe8xUhn71zp4nZrzYhCLQYkeSd/wLuMzqqOb2Y8XJM0Cj6p
DpJyXurGketu9yRqn7YTdos6xsBDSXMPLge72AUYBUMLTmZI9jdE9W0uRV4R0c8ssdJAGoWaJRSg
7SdX68xn4r8/qxGNNZYlvF4Si6eAQtWdg1C2KjvjF/0z1tmTRTj3bXMdx1Gu3TQ9zBylK9X6PS1e
yOfZIm4nUW5QeLvLZJWcaiQvxBVI/uhDFNNQGX5LSNy6zGdoH7yO0n2ra+3sUny9sT2jW/fwIzF3
TOdOBBQXFHG/dNhdtabVV+6yIYkbR1zgjb7PS+EouaMf4+A9FRSSPEV2b76NnBKDzk1fh7ZbSmy8
SyPN5mtQDJvWzr+bZhCzHzdBpWop9HBcFGZAp1cBzuROEHgbkPTcwEyKQkoEJStzctiYT27YLy0a
c3k30CkcshhbsCAuPCJmD1QBBWKNl3LZMow9ZXSuJ00MdN5wNqlgI5Nghl7kRru2jmxmWQjnY1tS
4aVP7NaXRYkwDNpcavYIyJco7XW7o4OL0yc9g2Ftja+AcvgLkfkRDCIzVIIsRpcdIgXPx4x8SsL6
aCt6A0Y1sM4VdJoU/U7/CFhBOU3Lc5zVn4cs0w69Y4pnw0IMqUPfbqfVI5Lg+2xedBvoaFIDux/i
+JvtZLQEiWdgPcaF+gZ6682VY7El9zOFlScJinAaMFzKvuS8P+f6qmWrt0JH0aB3An4RtMF75ShO
/nTVpgToFd1ET0AM560v3zRRLvT/VNsjwVPOjkhPSN7sDn6FZi8LmzbbbmKZltFW3lWpgeBEnbR3
LzFK8kZt0fIi7WqWCumqtcNY6P1Rz3wwvLib8hsomWQPg8jaj5NtQxdN6m01NC8ZBSaYwM8WEv4O
nzdtaaW9+T1f0+WzCFhRt3UwXcGiUz6m5WIzl9H7VLd1GC+sXzuv5dUab1yN0pMmvc+PEUzujfaK
RC+tPV+sKjfQcDEEQfHn7TbTdHu0Bn0t46zfau3PtHXoIkuJl5XD8MMp3GOQR2MohY5TPx/BAyjn
xZGltmoqB9tEQ5OdWwX3ITCmfVa3C5cdcteY1VBs9bvVpG9FGUNwYGS6suiheiprh8XRwBRlXCwc
IG2/dgaEWz/OdGy3XbEuLMWxk5Tu1ez1QzrZGzW36RYAabN253LeaEnU7EyvYvznsbK2rDp/No38
zR/S50DF9j6OUxXaAwsQVx+KjR5U9qYqnMsDulEjIugXu4qmg1MDB8diAQ4ZnDM15mvKSWWY6rDE
8N8COizoYo8zrnCATHt46h7dU72RrcjqsMAY8DjK2jkn2UCtVRZdxxJyNNXUH2N9BnPjn6yCOVIh
SJ84Yv6RaW0MU77neGrnBkhVCgSrr34+zPDU5n6DDSXfn5hVAWp1/Gir80eGCW/4qztOa8d8c5Qa
f82EDSd2TJjj7GE3GN9YcKXXbjaZ+7UqP1t+dRvclGFjlVsbUWFPzXg3r5g2rwoasM8VdHInNspn
5rZgoFPXW7OaeutEk26Rm3EPpI5/wnD0xaY489jEZCR6zwbpnkcm5QPwdaZG4njwFdJH655oRaUC
qMCTJKpjRNMEynaAth/EyeuEJIFVF39ISd21aFxnjauYXhLdOM15bZ8jbNGKpIo9vUx5Uu+BKscb
xkrO6jF6FHEzP2ndzcwUU3oA7xu7E58bNsMnmLmfhgj9xcfzeYyz+irTxbwYaACyUU/h7MWHMXiu
IcofHze5ZnPMyeIZFq2Fc9P+mbBHxTiMe+5p1MoPiBOskqtTmbnqPUtphY+SkCpE4g3wW15rO3jJ
eSMcYxmE1CQu7+qMYRytHzR8JN0VJ5y8mrW/DSI95xwf6j5jV42QDaCLX00wAG2piWQHsj5bWaEf
EVm6/TS3LEiqpDs4eP6BHpyavM/fUiWye0tTdbMt0yp74+psnJa2KxrBtrZmihcdZ31YGFDvsYFO
58BoV9qcSfAyuY+Jo523j9mC0T6zRaG2b6zTLVwtWg/QP3S/JfH6A2ZAcmwGzvaZpb2UHffMHh5M
ZwRn+rH2WpV6WO5bUqiG+TVtej80ipZ3lA/uYPSZ8qbKfBpZ1Hp2qXZkHJhhJaYFU6dZMbBJdxN9
d5yCjGiHQwS70FQwWyp8Ks7dsqSYu3PXWtS86NJS29GgESuxvOfSm7ZWh1ev8o1LUWZfu3lx0Aw1
tZ2Zx3SNPlrBXu1YV46/FyWDQiOtOrhfybZSpn5NyuoTT0Ed2jNL8MkybtZSdEKrIWv5sig2jS/c
FSVx9tpiRbzFo9sefCYsiaqw7Lnmacq1b9o4uNvSr+HMVzBa6vRTR2/SLiFK/NRR/MJgNT1HZZas
4nzoTrkP3iZSfXFps29APdapbxYfgrPpk4V9hcRPfK5BNIalaYmNYwjORnBi1o4ixKGNhvXZGRgO
Z917VuUR+WHt1aq7+iJjzluebUTbpjXoPwvme6uG8hapXyWifDgk7C4Y+Uw3l3Lwq8rEk+6Vn1u9
loeKyBjWPMrbhnQe8MiW3RkMHRwRh/0DjHdjHJwzoSPnDF/xexE3+b7yJ+2K2P8SwGheMa5rL2ok
5EtTIMMg4P01mL6m8I7SDCO5sI1Jae6GAAbbmL1o2q+cVsctmuEA1J+tzljDCWIycs71HCdOnHK0
iTQBTUBRsl1V18Dwiksu337fMcEC0lWD9ppi2IOG71EXjGFVK0ebELLNk8zm7DU1Rw4SIx5OVgeS
cegp7xzB3+wegQtzZAVlSnaUSEXVFtQC0pTrn5oBycoEmX8aJ/Hew8b3dUO/VQhWMundMFcNuPPa
aJlEmbvHTpE/Adev0Hae7Hh9Bed73+kw2Lre1kxn6JsARNmjM7xTQt2cmB1nHN3bxFBXfgNW6P60
yUczD7OoUiGe323FiwX1qDTWuEO9szs3H3MB3EwtPUpNbLgbmBdf4uV84nkRpXSdRnfjIPCnT2qH
j1GDjuh5uwHsCpvqe15a4xndQNs2NO8hcyA71pLL/hjg2bOBfpbLirVkWYwl5n/YO68luZFsy/7K
tX4e1EALs+l+iABCp2RmkswXGEUSWmt8/Sz3ZFUU69btmfs4ZmNWRAEIkSEQgPs5e69NytjAxYFi
l7tR8F9syh5MydhVZ1WxKT5xHW40YopjGHJp2AFOH7ygq5HNjSN+M94TmsR+xExPQS6aNZGTRXNk
+kYBMzss5hLvwqkAqVW3zsZMkPMbem9c6kk7k62W3jFPJkLLSSwyGUmuqcq6wiwaUXDtLe2Jgv5I
pZsaK8yPaXkCkZk+RJyyItB3o+osH6bO4h5q4qIr00i3E8OzRAvCVSeFF6XpmkLfXKrFJZx1QJeD
hQa0lf7kwGrrkfAWpo69xqDMO7n1m21k5lFhXHxbTvWWQpyfKYn9auBRdOx56wxwmyZtcM+aOHkW
jjocyIBulEbfthBKGfwRkkJyYQuaCM55DicfNR8u2thCIy3skwklQppYpypq0ntyIfItTB1EEn3a
n2rkFvQ07dva7RN/ZcJ1aW39Y2i/zpHdv/BlPSeTS2BE0k4byxhQF9gz8041NnckCTyP5AybejPd
hu5eL7yO+TMToDr0GH/YxeMaY0ieiXO1hvqz7ijBVCQfCn0iLXqw+/u1Ko4mEMzKinMYlnTmspyf
eq0BMu21hW9PTyIuOLp2q5vp2VmeoO0Q5lvlBGnn+QI1ggiM0J4+i4D4S+qFvl4ZB4WZ0iU3vyrI
cffRQKDcUhEB0w1whbwoAs1lx+e+AhKhaFn4UsR94Ma4R0qNpPKyWacgaclVcCMUzPlqRj7hEPUe
KEHg9RM5KON0/0QCkX62iEIu0heGTo2PmDnlgtwSSW6vBzc0aJUotnHUy+IZqfR89swZ8hudormz
jNMwZc1Ni2Bl77nrV3LtyrOqE3Ig1yqrLs9Tpr1ETVsTdFStIGNYyLV5JepiVhZqSXl34ygUtm2M
tr2FTgCQ4rLVdWRjbhKhnB6qxwn7EJ1kvuYS9ggNKSIAK6fEr5Ct2tPSRi2Zk9jYARmam7mMBWzM
20p7WUl79cOafkOIddeYof25Y74Se9rnenaGRyNP6rMzNZjfJ3i6tuKcjUyYChKKgdCpbvSxnx6M
9BVZovWhJ4jbXLwRgdmgbgHK1d3ga5Wub7P+R5VAhWHkv6f9QFUX9ToX5dXZMbaFZZEy/ioSEe7+
yVRBA2rgb33PNZhEFukXqY+Yo4Xy9JQ0N6s5RRuU0gLkVlLIdN1678bjU+yl+kWJOVNShvoy8EJS
tHob1BQ/tN4CaGjxM25VW+hV+vNomi+FNj8iz/P8KK2+pcla7LVQIYzc0k7Wat2YoVv5XY971zMF
YXRhYuiO55Z20dkLiwtJcpk/1dh4zYpRt9EP2DW86kTP+DnC9050hmv7PV1uqqdcHXpn3byj8Fv9
NqnJJJGMkVJxa9qBOXiPgaTNGh9dgL7b3XUF1ZNkMpQttBx6yfXTkLsNQbGcJUpAXsQw5QnQtKUH
Z0K0fEfWM4VmjbLi1IfY0rM06IoBxGVWWQ/w/HP0qdYxvUEDGT4bHQxJi7P91rNRpCROTm20XL4g
DW8glZyIl7NBPnKpMXSFFHtVf3Zz561o0EVx3dwXdF6KAYjeYrtw0lNquqtlcR1YqgPCqukwIUEo
wb31zXgwJlU9KMVXjC7VfqySu5iC7AZnSXfoOjvo7GmfDanzbTp0VRtMgFYeK729c+Op9VtLyf1p
oP4JWMLeJNlIWGbmaYy0de2uGfub1MS2XFSfCkpqG+xEDucX0Kl67fS7KWSW5yCaWLyyCQ5e3uN7
scHdzZE3o+gr8pu5HL7NqUZdMsyOxuI8NxotksbJlM1sprjF+2IK+hoyJH0LLIJkUNmup90wQXlo
Qw2Mr9V+jgz1Vq+64p5ot52RTNFN52r3yxCvFGqJZuVEuJxigrdIkCcMEMOKyvxPaB6nW8V01GO7
do/STwCc8wmJZnXse8ZFppl+SNtqJOPFfulJXmZq7Sy4VJTv1sSVooizJlAWz8NuM2HTo+u0tXPN
uJR9/yVqm/5MWLwQkFrvxuf/+YsLt5NsjW9VvbRJFPd/2fzX/q26/VK8df9LPOqPe/3r100e9PNJ
Bc79l41AIkgehrd2eXzrhrz/HeUh7vl/e+NPQPzTUr/98x9fvhcJw15+lcm3/hciie3pYEf+Dchk
wdhTRn/zmN8pJhIfb2iC585zOcKAPb11/T//oWiaJsjynJEMD1e58yeSifWbCvqQk4xnqyZNQOzj
XTX08T//Yaq/eR69PvAYBm0AVzP+OySTX12SGCNVSxWQeUsDumsCn/jVkEePuMtaWMu3RvMp7rdI
kDaNsitnFFb3lCL/9Mn8jQHb+NVX+5//2l88+g1Hez1PYlBws/yYx439UlFZxWDwQNFCJNp/rNA8
3Rh7RtHgND/VQfIW7ZMjftYBlvvW3caX6UW7zL5zJLexAuCIARtURFCd//1L1Wz1V68iLxZ+jAUu
xjDIBPjP1tZFA7pqoYinmKuiThSAMYYAJGxMxow9U7DGxgjbYo0SFGPyE0q5+UjWF6Ee0utBQnF7
kmtpRGM9muHnx1wk/MaknKkTAcWUlgUyI5j6pvraCKqhEk3zCTUdVZGUbFm5rwwne6PZS+03KUjW
LOlocDWEsK4uMUe9ULjLhSsFpSW6t8DUTMQCQhX6HrAiLyBye/zDd1Gr432JXmCXScaelawEG9YJ
9Rqye6+LdwuNIGxFa3UrrTFygSxA29dWdLjuarUE5+rKwHPDh0SiL8IgEI1QsganxkgyDDUwltmJ
SKFCjc0wmpQzkrelgwO0PWQ6Wy7lDrK8gdeZIzksmNtoCLTh3hjHnczVkG4OGaQh166Gj669VOBg
jjI8hME02IproogMGKHbg4sO0PV7CIo03/wpRkVuV2buMecKPzZ5I1rh+n7UMiBaLfi41VJv1KQP
d3IX3lTGi5BI7ABF9GdXbTpSFrMfZLU3gS225C65uG5qTfrJmqBAKk1PUoowtFhikfbRTG1ZvHP5
rbgtCP6O1OPru5Rr4Sh8LHJVdbN6V6zph2uECrFbXCfltkPyAuA2sH51zIhQpgO5c/178ox8s+gm
25Nm5vmBn0MgrUDSBSTX6CaN+5E2tDsTW+k51ou8LU/QIXa1sRn1zuRbY1oMcpcMcslO9MDL7tyh
ennfhDJAHOZeEtEsQXqTa/Lo0C1VP0y4deV+uYtv3N32Hsd8JBPTG+mtCvNhJV23B7HfjYgjIsU5
9R4GIdMi9E2Jm4QM5GGeTtPksBqVTEHpkAL795IZ+GI7n9DWkL1Qroer30vav+QBPK7DQ2GRvPin
4xVfGketfFFdhdGyC9sb+WqqP+xectNKCJC8+sDCDuFwIgF3goFH0kN3KgR4cBSbcjH/sSY3/3IX
6MsoADscI6aA8qmLQEOiR4D2TEbu3vaqPUiP9iRvXcXaXzYJQEb843Vk1KUkaXW5UW4MI9QFDIIn
tLXVYSo7fLo+vVwTavnDADRabrXCWjPN4AZbAW8jKp5MYrGQa3LfIqmGpcAWZkwiNnLnKqCGlsQb
ypv/dM9efVOoux5Tcc6SpiC5xnipbj/J1YXiA+5XcbtcNK4FnQ5/cycRk9cb5KOb687rs8n7KC5s
ylyAHuUnn/3x8duSCKnoj0NMFnnDdXbd8huhg2+JU5RWNB4Kfjg/8rU7Ece0fL9yoRtjtvci9fx+
q2mvnO/iRZz13m+PCZFLWuNjtcxlYKfGBb5KgH8K+5m8r7yX3K40Ip6vm3JN7nt/uj89huxs8NmY
mbVWd/aGSpBhKgClf/c0130UmiCb6m3/3emq2jc8Cj7iMHUR1glt6he5RdoeMitxvObxirhHbE4a
Xka5dl38dV8xU16zLUK1ELKehQ6ST0A8rlzjH4t483/7WPmw6y2VfNx1W6799U/9+pJwm8eqx8ew
6OO2VfUfFWezAFsS7MpYC5y5zg8Iyj+ZIQEWV17pJK56TOBpSSr6XO9HXeUQjYRFuMLBsSYt8ef9
0vmINIEeioVrqY9AR9udpKNeF6rwHF435Ro997dOBBdKw5GKnHFL2PS8laajcoIUQ9w5xWDAAQRJ
ioNbLqQj5Lr5p33iqkfgCN06CdxNHcCYpcmHXE4YKYeFIk9nrQccCMUODsPRzYdql7X9Kx/HSD6o
Sh8izvd0UWY6qidLLcaToo4fzDsTs8X7X5egX0f+ghqTWLA5Yw7tzljeEouPp22zYLFIZS8TLCF6
z3xeZi+PRTcxZBPXDAmqlYsWPQ/hYtHqu3Qh5wnodT1+k5+NZSglc7uyXo+dfiuhxPJTkgDjzOnu
Um9N91FHwjJ2gh9DCrV7EAau2f3SdHG0Iz/y4GXdcvBKSLtVdMKAiqJ1OnZihCVJvJ4zkCw41uEj
7pyGSRouX3E4YBzPD+2c8oI7ZfWOk44wjUtI1zgd3sUMQp730jPWXZYoOyUT8eawZseusPdWFB8b
K9JPmmJo74sV5RvxUdlh7BcCAiqX4li5ifX1qSnI8UmXgsz6+jHRGOBUGkR0S5mQjZfOQ2q29RZt
v+ZLG41cXE1b130q1YJtBtN6e7UfvR8BcjuxSTp3s4liCVoTZhvKrRM7OnaFlQlvbJLuTRAK6ZYE
ra4dkAJElv1sQYUnTwEJEONWe3Du7DWf9+9YZK3QfnSzisRLDNXkQpNUU+F5lpslbt79arv7sjK/
17N2X+bGSJSKMp7kWpMWBGoQTO3HJHueCt4BBuqVb+ZP2xC2mlP6vjsjG/P9NpdTx2i1ObHHv++S
D3x/DkoQeOgBllIqjipr24mLUCMWee4aK05oVgcTR2WY4MZ0zIERkTp5dPXkXeuMcae8k1yj+9SQ
38q+6w3yfu8PWefkOypvuBTiaZ2mgc5GP8muMVG7YqGupcnHJ1Y52DVSTUoA+yv2arnPUZC9bur2
wrTZOspd8saYKA0xtINurWTRdmx4efnQYm531aCl3XwsB+t+DlEncaRwSdcxvYDF2KM0zBAJyH19
+xa5UYsOj5G53GUVmgLUxUtRAfCo6w3XzekOzzTCEC1H507uEEo3ACQbbdkQxAmLKd9H6a43zvD5
sFJOH0tgEsXN5OOdV/Q9qpWn/JZpx6MShB4aIGRij0uxied9L1RHG9xljc3w3F/aR7JG2+RWzJJS
P41Oy/gy6F9G0j0F7tUNMj2IsxczvdPSPaWqAh1XeucQ4qDzm4FYcHZH9JEhv+9LCetxvgzzBZ9m
6PlFeO6Vo+ttbeshUjcTNbfkmOGQW6ptO+9ItBh39glN+dZcuWJviXaM/CYofoC/b/s9WWCO8gob
0eL9f+ido5XSqkCsgIwq+6i3G4LLIj9+toEwf9UU1Of4K56wmQGfN8n126CMJe6oV3aY2kxj76g7
uzgOSBuA/fSbxrxDEJE+t+l9p37Nb9RdvbmQJ/aFBJ1b8Lz8RLfJFvrDydqmr8ul89Mfy874Ashq
DCpfuSczFZP8/Ort56171L9rD2UwHbNPql+/ND52g4O3buI74zAe0EdtknsnsIkbuGfSiafn6PrF
jXaov9IaiPtb5HSIkjNc3AminCNhzvbFGP162GmMsHu/IqXF/wpw6Q7H926FN7g1g+xBuY3elu/x
S/2jupC1zcx/2wYF6TIbm2n2c1/61q3+1H0y/TfE8OcjOZZHXhUt232y5QUzDjlV9yeDJiv+FhTI
YKbRrkAt96EpGVTHA7v51KeHBIJOFEBhbsEKNIdw5xFulRf7grALvBT2B+wsaFTV72b1ENOL/RxV
O0UNbAN1uk8v3mu303DAIoEuaybCiOLAfOojWv9bofvR+o3avrbni/OAUuahPOLl+GDPNE8DL0iO
2kTl+KOxHqoITXfAGZLANed52K3hJT54D7pf3kS7+RW3U/ddv0TpBikvuq6IHKHZXxD6+8C4ejKp
vGAKj9T3KvuRDlL5xajP6rr7THMq1R9KQFzV7bRTv9VKUK9BEHMlFf9w6S9fne+gMwCHVdaZbrGj
nkOGwoSY3mneJntplu3ZehqVjXKGAupXH63vMddBcAYdR9IlfIQl5HymUbyE2/zV64GmiBvNswn0
4HV58khaNw/qhbHXQ/4KigDdobtRv3rkqZ/GLypHZXOhzMvoh4azX2+96JgzRiE1eEa8tUkQElEw
/lju+9Gnmem82F/Hh+Le/QSI8qYA5EAHprzw80es7CKo+TCSc4di/Xu0bd/IwTC1AAdNSDaYtssr
dJ17XiFPn1MHnbfajXEyHugvEjjnFaRSb5I39Wb6onzL782g2jJJe9I/Rd+zJyrMSBgHIhk2/Ta8
zT42H2kBPlAdiHZxMJyR0Nq31SEn9ulTfjRvX5ZH64NyMO7Tt7IhDGtLY83y1R+U/OzTvKsCEuQ4
0bTP/X580A/mWT1myBVeYI2MX5gdZ8fOJ1cmUD6p1dbZgUbawPR/SqYN50Jty6wgpcOX03z0+xic
w5GDXnkYX4nCaTdkTaAIJrFKvUQ+59SPsJ+yTfShwqFnb6ugoDm50Zn9kpS20XewER68z5mPPjGw
/fWQvSJiChSCpt07o8NEEXhbTpp+dCq77eSTgBJuqgs/N2TRt1DF0Bd95Di8oO9AlxpQkpiI+IVG
tV9v03jrzjtrPz98Cw/RhZnnoTxgYdgTL+De9wf1OHHmIcEZDx9nQAOF/Eb3mw98psf+PKPSp0u2
LTlSo0PCexj9XPWBv9f33iekOssM5JPo6h2RYKg/UVQ0tw520a3LcbgPKe/sCV/aNvv083RTtc/M
vVIYaTyjt7M+QhxEuVzTF7i4fnRsLuGuONkvJq95r2w0wlC2d06xdc4U0RGKc01BtOejdaEcCfAi
Dd6Wu+zifTHvs+foJtrHX4VF83aG5rC9Xv7AZlLwkZdIg9MG6Kf+QPHopJpOu4+N8FZzGdj0YqZC
XDbpGmJuNEwApJLOHkhZcD/ZqcvY+mDaOBCMuh58gwrYaRQPkWuRmJDINWhrfXl4X/XUBMZAPp4z
s8PLJO6Ty9nNf/1oI2sYxXQ6kxJca35F2F3W07F2nR9xVTpMqEgYPw1/LNJWHU6KkSOPFmvyhq6r
X5WKGESlcRs6W61JhNy6A/SoHzsqV+6kaNsVSd3pfXVWqT12Vt34jm12ZtDFDDinJqy2kTvO2Eqc
nLDCMk4571KDwIbNduhwk2Pk/pJB5LJbj+G0WoqwYRd0jFzrYzEpuG63xEXsk1g926OZ48FrF2wk
0BRUsXAEGkCuXfdpABX3RTvcQ9/yE42D3174gpmeMNNtSq32SZBX8DDfRbaqIsjMGYMgWj+mMUSR
QQAQ5KLPrNtmUbSdDIW+Lt7joYVDXu7Tp5hPaVTvZJVtFrNDudZKdsR1p2kTKeckrZCxUpOz9QHh
52riUqYS3IuSoFyjxwlOFiMJjRW0Urb2IVeNcOd6lKZqfDzbpeYyEQ51Qx8QAJ9pcD4eXrDGTkKw
v1OQWO2vBSQV9sp2yWzxY0wGQjMaWBjFSiXG6FvO6h4x8TFtSXsYEzyJg/G+qU6JkOpbD94YPpEJ
qJ7iYp4Ys9HPrVug4/QA5hN9gPmEM9zYG4l7iFbxDbem9bFYajcY87laQdJRrzNJets4wNl8magg
sxSui+u+cVSXox5eZICsJokW5lAt/mI2TyokModZj4GiFyEOF2xZooP9BQ9zHDnribgEU0KX3ovH
12IyhoVXC+DbRlXg3CjVbJzoWdJlh56Z2s3Xpc88fiM0TXZVZ3wcaZwxc2OhwvgifGoIOrK4AllW
lV+wXFw3XWSyvEkmhipjcvn1grAhpGFxNCqNjYdWeZlclGEu5Z3GJFflfRGT92MhNuJyFCFL9IQt
r6Fzqsi8dVlhTfW0Pb1vwygr3pHc/60e2lNV8N+vLbNfu27/ukm+tVVX/ej/7b3+H2rGEQYAxfO/
7sX93sD7j+rHf2wr2t5fk18in98f/7Mv5xAuoNJfc6FSGj9zBH725RznN01zMPCqhmFLyv8fEQOG
S/fN9ODx0tFzaRzTwvrZmOMmV/UMnRtty9F1bvq9L/mzN/beB43eqr/plYkYg/rKoIUvo9KaM0HF
66ZF0oF453/GcC9amYF/n+l/I9eva1Lsf1jreYhgxsNk0rjsqyYXWBIhQ+3NYuDWjR8GNd6o63dd
QQKshoyPo01UpIdpup/qg4oct/mkiUTh5P5PH/PfvVj3716tYdsanUxiDRm5//pqK8u2a5f5PLhf
9YQOo0OTXt+rBCdhNfi0MDTtxiyIYBpaDh199dEBlFCvEB/Bmin9Vx28+mgibKNSFgH7MPGoJ1Tc
J8M+IkjfYA+iog7nGEkD7jTjrWOukTEriMM7nqYpu02GgT0q63vxdItdbEOxj3tkLXTGpvom7oOj
kklSiqab8btFodcLCZ5UeGp31wP1rBmcjJzi2SXuIp6yqbW9eAVuTaOMp5qs+tS5Q6DW30ye/fcX
RVPPF69JvED5gumrVaoV2IxpxH0Sni5qBAsXlBf5bp2YjnkMHxMqeaw3rHdTuA3B2uhFtkP8HmAy
uhP3iQs7aK19E/NQbjbhckY1DxF3jdiX6kivS9/tKe7NRx2rTDPyrx2YubcMTb2DWoSvdtfkgXiO
BAVoE9fwJJj28tjGtNCw7Wk1+lPh3Yin0wGWjt2By9RO3CNLpoeGe1f9wviOPzv16g/dbZGhD1vD
vMP9ZFa7jkdkJU/A35Cviz/eaM7u97cq/l6Hdt1BhNFDLy5HZBvMGoxY/n8+WGQgQqbUmyGQb4Dn
MWvKO0qyFx+PeO/ij4v3YCpp0JTZTqyLjxCx607c1hEv4BFWmD2pvLTFKF9MFaACrQyC6lB46JG6
LwxoMLRHhRbIZn2E/apj+y18lTwDtT8lHsYL9KtiU9y50xj5du5hUZl1K1wLcmFuG3dDWmyHoTyL
/SIsYxwZ86+vCX9DPG+HMzpBCJPxdOIpECuBDUIlPCQA6vnbuoZA/f2hLiaxJjXJysGnm5ioOYU9
m89PPG1Qm7wzni0zMTIlGoQj0CoECjMs5nvmrlO+s73PmqEEGc6ZEeLGiE9jk47VlyLVNp5tgDmA
VwApt2eWiNRNNWL/Czj2bTtkj7MSPhHh1RPGWb9meJdyzd54i3EfFvnLVNupD2NnQ84xZVrUtShD
m5ZhJVi4XiTbxfrNQPOPAOxBQ4C7n3o6VbrrPmXlJ73LUcgmhABmqUt5QJ2+Ucf2i7jEpIF+GKVd
fI/wBJdaxHGGS27qH6hAbnEdBEOFjRUxLiex6B1G/P+vof8HQQuOcvffClqO1fTLRfPnA35eNT31
N82SUPp3vcrPK6Zn/2abZO7YukPujG5bXBbFIE7oVYzfLNXWSCWGYm5DCkf/cpWyGLbjkSdny2sp
j/pvXDE1xxP46D9dM7n6GpZp2DqKDVUH8yB4+t++PKLPISZH+x9L0fdj6STuqTGyj/j/sLQgdhXO
oKHBXYRBkbjgJbnAmLp0ydqd49oasRTqX5TUSAKcQ/kePhMAinW81O5rLMbnBglSWfKMzm8z1DnN
LVz0y+J9n51XPJPamawdYBEjMuws0Z8M0uDm2jVQFLcXNFTq7TA9k0SfHbELkN845U+6qhoPi1Nj
hwIIVE9oNJCeb+0Si6cNIumUTe4Hs6Z71/aO4WfFXo9a9xIhWg7bcT5adRYRpKIQWRua/S5qDYg7
XGZqzUmO2BA6P8/tj+ga1btKh/yZG+APhC/acjRGziFljdo0HprSfnNsjKhdPL4lGLWDtbUuidfP
RxPHWTOv0c7JO5pWIbHZZmUoFJqWwzD1n6fEUG4TWlnjRB62NYX7sNTm50xJETWbN7rJ0IxEd8KB
k0NUrcvDHJbqURv6o2vkpDQX2UqZmZpFuLgnrR/VHcyiCq6FA4eyzv1cCdWNVhNKEJQJRdnGmxN/
JOXLWCyserVDm2nS9Q0CtPXcZsbBzI9LD18befh+tg5e7HRgzOPAy+rEd+Plq63kWCdwTAbOlIUb
yCS35jho+9nGWtaWr2bbPS86p58hNPcdQCQ0ndb3piyGbZfbHQzWNN9OOspjb3RENzazj1V233et
TiaqQUd1fRwKrTl1VZDaNN81y033eYL0lamjPqpbb57cwMExueFs/sMwyrMRTv25VNpLOiuU9yZ3
Z79kfUl90ptv8hnI2JrHX7EJjz4kHvilmU6907o1rarYlVZC/Gj1pvDytsQuZzvGOqAG0uEz2PDJ
T9alCNDZ+kC3rKOua+eJoO5jh0M0SI22BEKTQ0eyOuSktrUdRxBglYVH06QeoUbhdwJ1p4ORwWXM
kI4iOloSv9eSflvjKrRKztbjRF3Niiw0xfb4WqrxfMjN/gaSGX6rkNpvBcS4UKqj5UTeedXtAKG8
W1Uh3fE7+DjRg50ejBGZUNwy/eYA2zdEBoCq+mQpxnpeQJuNQJCPhV4/tO1o3IwVQbqp9sMUjrIY
c3WA0ZwmiULNsWN4Vztme7a1qTzziyOEt6U1zQjiWHsE5fV98nGwyY8DqWFuY6ewL2r1TZm7du+N
xecIpg1NmRz2ZmvEp85jmu1Ytyoz21ZhyBglsFvdaflsuIW7z1F3bRVLuZuwXvLTJg2IjiWM6mPh
qgLF9aHMzfKm0BDYQmmZDqVn00wS8dwL3T3T7Z2dFoVbL2OYQt/ZOlg9fUsn/4p9x9xjtIrQ8OYR
NIHsE2ncogaDG99iTPOa5Im360oYkbH72E6cuLRlsTdro3LRTc5WFzI2DDlq0vJVW62EUms0M4g0
IINg9lCr7iHX1x+kGfluVpyjZAwGb3a5xqtvrh0RZAHhWg/r0A+X5jCnxTdeNzW7zDnWVbIghO/a
wC1x+TsVmRgWsrFpQcc3dPG+Tz7PNlnGYacgIsbSMpJgPavxc8FJe2MvfbG18mra5H1NBZYB8/ax
rZiSrLBHfMues1vlMWrg/1P4OOp1fmd2EwMty/42xjHxuVoaBdDIyp011NZmwe16pHaDgiOnRWWn
921nU+/PMwxWU7Qve/T3gEJJYVfcQ2re2R6Fh5SJ1XasIoJ0AZegd4p3XrOGwDs+1XjeIOlZaJRT
KvYqGkWzWS+dXoIqrNYVyex3K7JFrzx0GUxGu8LEzrHY7as9c/yYM++y6Z16263Ox+JtplS2z8p2
Pbb0B2g+buKkgoGfGCDKkvJbNXsXJNkZsjrs+z2taV8dw3gTDsck5iVXI6J1s628Y1nozqbRrXo3
KG+rp9u7ZI6bTTUTEEWee+bQ+F1mj3lXYkQvXHPpVST3a+slvooR3k+X5ZKmMeeksvhq2sqzooZn
DXO6FlkrIzHUFL0yfoT2FZBEi18gxejVak5QesDFyVH4gC38sRlLWkez0QYGjudgBKW6m2NM5e7s
fFhCtdu5lYJBBdn3XbbNx5fFcMPTkPbOttMdQE2LXeNO1RbipMwCrk+P7U2vrcDsiLuIYEYHJFDc
hygZAm+gWxF2HD4ib2BNneU+04qKgx3DapKulx7B7CaMHO/kmii+MpBpm7m2DOC5ebt1Giqfptfo
eyplB3OtD8QzHBXy6H0VZ4XfdCPG33hotwCmUWVBw7BHa701bIqjo13ofl0N8AGpIw1ITIALYuZd
XADWY/OsqouGO7iL8bTPBC0s8+gPRBMypheMmZXPrV1RQVpjlWPrXTj5oiybbGCVQ30p7Mg8G23b
biO9u9gdPxNrpiU65SSxR8Yt/ITppCud38XoQ8ukoG0GXDSkJAyDQAtmjwYEV3ayYadyb9Y00Bi1
KDuXJhdaB5sr8tpv7Sp+SPDbwVoosQ41hMf14A4a2hoM1tOApFNvr5FspeRKAuRX48hN6x6rKxfg
BHPkTCFk27oTkS26ezPUTM/bD0pSK4cYezOA9egpxCfuc4VvgHXWFJJxKR7aYeSSC9rCsrWLFTYo
JNIUW0Q9MolBIF8r8wVWF4S10ToKj0FgTy2UJqa1WGUZBniZ5SvNPoqATLtJHB3V3oWArtCltYc1
vwzdQk5KFPlWvqjbZgaVJMmm77DWPE+HD/3KARDVuihvUswbgQ1QrFtw+TKt8MNYQLREQW9o3e96
j85u1NHxA+y9hg+bIurbod7rAC0LcqorsxOuJ7xl2K2JkOcoU+xTrdv4/GNmQYUsyNbGa5otLX4G
eu4G8siWk9hB7VUmtwPmbrFYyUQLKAB9yYqpCyJr/KasRM9gQBfIq0J827kKREz0EAprHWixgPeY
KYGbsYgzSTzqDkNWnlMdD0sv6bCN2aPhyhyuA5mFdgizJnm5wOGB13ztGYMzVccGJF/kXJL50ul2
v63CxDzNgxUL1pS6MbrntrB3cEJVfBztc5j12S4VFVpXiDY1r7uk1YKzWWxFNdlL66jsUoMDUYZl
yzWZmC3XrguI83wY1CEGqYkWC6ndkZuLbijHJAraMUzOOHigNHuPRkhmShPirBg5n5SDS6+nzFBV
pbYIgECa3jN+3WlmfS9f7uQY7j7OosNfYtGZTf4etS6VRzaK7YDYno8SliuxuWMd5eUBEk3jz0IG
1jKX4draktPUlu1eplibsqwtVzshzcpUGqfyeFM1OltaQ8IGjY1R4oDlKkbRjNl7A8NNfK2ZqKi7
MrX4fSl3aGZ1v9oq4BDCwiPSmhhnspBr18U1yhyXkw9+rdqs64SdyxFCNMG3t8RCbrZL9oa9tgmu
u7IaH7fpDYyzRAtDfgyW/FjkZ0XSwsXSk3CnP5UtbYbYoocUrsRruCsM/iHRY+RYLDq5cH80A1P3
eKLCn6k4OLOIOUpVNuNpHlExMNg5hEjkiD3/feG12YQK3EGg5q3PhVIrxN3EyikXoiQDbNkWjBc6
fnpJcuGOThuodveWq+ukbtcJtlTcUTZk3CFg4D8XgDt/XytNlELqSkrIrPSfZUq6XDgaRJbAtRuC
V0fOffiOOKujXkhFQ8VOhtuwbaP9bK40WcKuffQwdu7kjaP4sRsEWGz7BoCHGa30FYd8RmVQFQzI
xdnDFqeIVrQD5JomGwVye+yjlwT11U5+KfK7kF/UmBnFzi6dD8AZaTqEIpegQVfgJCS5vx+gQgUu
1+SimybmVEJKeD2wHY9Z1uhR6COccCsP5JmzBnJwAAiHlgEBoYF8IDJR/vp5EaaKMqtIh/jIdOL9
I5DvUr5fM9HX0/Wdc9oud24bg8pEQjK2qR+rxne0iCMKIAjvTq89aMyIieBCBaW3jL0NDwnlan7u
qC65OkTKvk+BNFXPiih4pS5efH2FAu25/ZvKt+KCu5bAyjbLOMG6JDOWJM1xHfcMv6W787/ZO7Pl
xpEty/5K/wDKMDqAVwKcSYkaQ4oXmBQKYZ4cM76+Fhi3KiN1b0dav7dZGi2o1ACSAPz4OXuvff7r
YXTpN9kw82Ezo2nKurWYAbTLcgeNYvT02LrvI4foEPeMAfZGD4OLFOzdiAPxa5iUIbx9VE1iz8zz
vmzLB5iLrJg0fM0ZMEBK8a7RdCXI7zz256QofpCz96yGWr/KFGKnBqI+c/U5idJplTnVS9jT2WKm
5SUGl4CWJzcSpfuuNMc7VXpWWTOtH/NTHA4E52DfpLQwvnUNO08Ildzam2bT2Yzw1dlKN2HW7YZg
ovSx+8ek0qtjKNtza+B1DbMIWxmgwKVQVc1UI/Eotve4bBnPq+2+c+xiqyFR0qbx4ubOY2Kgg6QR
cXTeFfoECLXy3dQ5AwBCh+rL6Q+NSRyw/DHqd858j+IZsRC8mlWdp6fIGt/ZkNCwVpQbBZviSjeZ
pYUmu3XHqelE5DWQMMAhoVT4xORDElq3RXaZnPSDwKF5VU0RN9AsfMNSywk4qVD4uvTkWCPwI5s0
taS6d+TeXbZ6Ov5xzWHGaZXtJbUJFI5GY16Z5Ing0iaRq+6o+vozGT+BbberNhTniSKjlZJLQpvi
VYPmkJrZt6sKkyFrnUF6g5pQVzlpvJ/bMvdHD3/pG77sx0Y433vehDmqAR8O9F9dYT3ILD04jCPq
rAXagm28kvOPVGdP3ScuMTdDc2diiU4EvEOgXfoqzOLnbjR8iLxPU4A+JHSRcOXWTykNpL0GBBX8
6aQPdJe86tdRuWH4fgT2BzYw+2xijMRu60Y+LNZUH61TnWTrxiqhUhMipNWxjWgZw2cFXCevQNNN
OxDhIWSp+H3W0wW4Y3hjKs7ZBIef2IYTcWA7A9hxm09oDzqssThlexMicgeJKJdPM8TlVHNf8WsG
6MHp2+JM2KuknWNqci5ZlW8Bzt4QyotYFeapFN1LWeb3HCVxO+60CrUE9WfExguLyGY0lkRUmAt0
Sjrsk6xtdjz7Cxs4HMh9Mikcybrdaf1Mv6YX9iYeENqZ/UQComVDgXYv8di8zFNA7g6uZNKqXiTx
Qijo0z20UwSCDmTwWYYgaca0P+oxCJhiVl4ltBOmXSVLwb5j02OXxOwEjmBzWzNP18GckVe6tnR3
pAbndiA6rUHx3V66BrAHJt0oRe4ThdTKShYfkQ88Nk7BzLweMj9KFgWXdPA/9ZI/b2NQpy0n8x5r
dwMA0YHchiCaSZuJnEkOak0EztKDLz6z2oq9XlQvDmmAXgUiD9Lsz3YivTgq+5uKEms1q0GzyjI3
87oKvVvY14jNo4mm9/2URri28x6WQL81UsZ2FTqCnZqSaWbbCji8WjmpeniKVMZL4aAml4pwNM+V
Bmls9r0bycwre733iUIAuTTaCCvFJ5VFuDa6Hod3drH1UDuM+fPUxHfsi+eTRlJ26SL5VkT3aXT4
wN2ahoQ03kZLqttZqq8FHuo16pFjZ+sLJgdnqxM1nOUEDkh7PSeELTnh4KdpBeEegaLhnK2KyLwg
50Kehb4xE1Qpi8ectCsFNUHxFMfTpSnoxuboC7YqttUD0NhnVo2GU4pG4FScGkSze9hvp7JT791k
fheqUZx1Eh682VbEDb7xW9W1Ym7OaMUAbq5kC3Qo7cN9jg6dLoOxCgLnM0mycc02BPGwwnwiIXzP
yy1tHVnVS0PH+sRtzY9HPk0rlJ+0PaaNHPFKmCnj0iB4qLkHHQq3/ozgg7QGEqc8lz8juiirevh0
kgkRJ+JTFfZQaGZ3cdSnPixmJJG5empld2vW2QdLzKnhRrbJqQPJU3uB3vmTJR0s5DhFHt7Dg5ar
+yT5SC0x4WLuhpMYWBsTarLONOBaOETttZukQWGcsaRxIeF+VkCQww8CrloyJHJJLjzkYLMd96L1
XYz2nLsMVW28MtQBDavpoKqblXe7k5ZP0grqL8GsTcb3MrXyG1EM+DFzgdSqg7nHX8IjcsnYWHut
U1W+Yg6G35tr2Z3LADGfaX6XIxwOq++GLRyrnTr/lA6XfE6er1synjY0ICeE5TI17FH/0D/3BvhM
dRm9lpBrPQJgsW95UT8Ut8bcTHeBhbAszGMSKMeQrK14dBgO3podOOq+tnnBer4qVS0jNkHcA8y2
F9JPsqutnWHUw0kRznvkWmdFVCy4JtbIwnws0jlm15DaNEu5oYVdf8E753Wy2g1xkHh6Pt5MYW+e
Dc7qeB62czJMJ9MYLJYvvdtEhzTPQPw22THmLuEpopx5a2r0o2X4DY9J3jYoMJm5howqTUu7hxdi
ZtrGyOwNBscfqZE+khHeMD1bkQ2X+hnCLa/vkATGLvkW+UwHTuhM19ptzKjzMvXbUZvVA20yxKKq
W3n4A1w/lgIzvn6J8qnzM/NbSn+bmT/n1PXB7oVXp0Ww04rq0eTGNvgDoEekZUwWE5pDYAfKNb1g
lIRQT6c4ZfEPP/MxQJc0wKa3A72HTieWm+G4Q2bGTA9cUtS5NzGmh1U2Fg9J/x63x0CvLewskE/s
CvVfYBhPktGrXaFPau30zQ1QfjOLkLsp619nbXynblpr4IHVdCD8PXPugqT0DVLqPBnfGcjd1409
wHwyCTQbT0rumOvcnqmPzTfLmtDrAdJgo7yfVbw6UCR+dqZ9XzJAXrVN61tG8l7p5vtMxwPUt9Jy
L2Kr2XHWOQ5hbDF+2LZkAgn1IvT4TLgNp1D47JDqXenQuGcRAiOEisOEJJmW6b1RAx+Rdb62cpLo
NXcfCMIQwcDXm3leWklD/ixJJSZyualoZhp7YeSkZVrdEe+TOETCvLW1CCW6kyirMneF38Rlddtm
6UZNcTqzGwCP2GdUKNh8SG1DAKzmlU9DpdnE1htspsJX1R91BXLb5XPMq0iHu6eNAGZcUG4QcCDG
1rlH12n2uMSB+i4N806bTnZ9M8w0LVxZPuYZQGNyNzvvmu7WTrCOVlVYtZh3gIWqeKBoNbH1es4a
Aeji2kfI46QD88Tzvx7iKuJ2YXGnV0jKGietAjGLbrKk8e//5RmNr3s2FPtVFCcHksEIsRmLO2Yi
44aCh7+wfOmvh35YIKy2A+tl+aNEuGcNRC78V2pyTub81aGVgVcRJSSaPzaZU4fxpF2wbSTyoauP
EUxDpAvpCIThcOiYOhyG5YEDOM1aiJp5+boqXhPdnPZxLoZfIjSnoxCcJwzZ11DAEXgcAzcmI9en
EN9dQs8qWCmLrTVemhyRWufgXSlnwjpO9oy7IIoW8+Bf/aRXA+vV2PrXA4Ar4Dn6jFR32dhfkwPH
wLjX2oxKLc4erUGXGwsGA5A1Hq527xm9IHldyi5YNs5J0g6HaHm4/uuvr5XqcGkHJOjSxtNRLDvw
MFhgI3ia8Iktz//6IjGqfmll2k5NBj7auV3LVFQ7hTSnwzxWEat7wLBIWthpmOvywS/trLpw9FVQ
Q0K0yEfX1x3TLSXh5656x7+Uj1cz/PVry3fUutPuSAE2/aY15aqNLo5hJwer7XpO/C5xDirUbHTn
0sTBp+iHXOj6oVr+hWc63NtMPq9CviAdTARDg6tsbJneXr+WhNw5r//SRlNfqZ2gwVl0P1EmEe9h
1VQTCvQQM+i1fVq/X59cv2y2RbtP+cTahaRxfZD/+68vTyl4m3VaoeG4Ht9VeyjJcGsQfapdafx6
uH55attgP5Z3XTNbCFIFjpcqS240M+Jpthzs9YhTigTPJrrTq5ZjNKdZO4jl4fr0+iDqNvFreZ9W
rMR5xseEWeD69387iOVNEo5l56tpOY7r/0FTcYkDSuZoILUlcB7NWt66/UQ4A3xS9lyrsla/5SGb
ldlGTUvgjFiRfuhZE2AUdTSCnYOEUVbmzZy7GjU9LW2lp5vdBO1J0y38Fk7ylo7ZOzWQlxnTsJr0
HGxyGf8kUvupbDlL0qnwolKrvTlVITlPHYzzlLdrLMojZT57CSi8Xh+jLtFoVGyMiWgTdjTtWFhb
eD7Cl0rkf6o+sEw064EZU5yER5q+csFnylh7KrX+p7I4X0WPwCxMFN4F214xKeXM7W1s99h0yO4A
9QZLrBYy/v+ikZ9Xlso/iUZc3UFL8X9XXlKIx038VvxdOfLrp/6lHHGQR6IPQR5oLLpJS/AL/0c9
Yv4X0cI6/7maqlli0UL+Sz1iGP+l6o6OUNNBW+Iycv1f9YjOL3RNJJdoLV0kE672/6QeUUGq/C4e
AcZimAwhkbdYmmkju/y7eCSe5NABzpX7wiIRI46axQE4PdYzo/XJQZ+hC2VdgBDaTpINw5gvBYFT
obXz1aieAa7qm8nGGegKOh6aNW2L+jy2nQXtJ3/Sksx3kUj7JTk6TCjbpaR3HOQm4A4L4Lu5hr/F
bLd1V5L5qMvXzMTbi74Asye2P7+T9LPkN+e2iep0a8uGai1vV1X5kol43hSJ0Xts+fdJr7geg+IB
R519mt0BTPJsek61+JlqGiBOp26donRpcXMQdf4G474jokU+yhqjEbiv2CtVVr8eJySeHn0b9har
AMWFhhX9Z8sVtu/CapeRmbwGQ7fKKoWuaU6PhibYW5XzC2Q1HVC355tpEd5MYz0eNfSCrIGV6wy3
Es66qpUqMyY0a3E/7BIxfjTOa6TJyndtJURgJwh8LHVjky73I0oS4Q2aEZJdigTUFHKTa3Agipio
YzzM864TwPxDG9a0Y36fUsvY/XZG/weRq/bvJ4hpCtS4nCWcc8aicfpdXZRMjuzLvqr2tDofGar2
aAV5yJym8CxBHRgiMEGz0d2qHQdlMuICzvuvN/PPx/KFTcO5usB6VMM0kU7BAvoit9UxeI8hu+79
oEisK1Xxyspiyh0tzUuo50+KW/yMsT7/+a9qX/RVy58Fjo40WnMsMkWvfJ/f9FUz9efcRCLbs50m
P4RmKCd2QHuKKFnavbrcTkoS+8kw08GQkFiVhgElMhfKL0fs63J+/vMR6dq/XbSmbSLU1gQXrINk
+stnourNkBcNLrCINyIpFNNriGZcTUO7HcvSABAPfU/A6obGkB7JLwbVTM8vSuBjjkjJvHBwf/Yj
5HIhZm3rltn2+qsESbyjAYWuCZKHPx/0Far0m0zt+jZapiYcEyqUIBTi7wcdcgXEEOo4aFcicMTZ
3qKNXLe9Yq9kIjCJ21bMVL9+FZrae3XIdRgHKi4zVy3XUv+o8cZsITooq04p7wQevCiun7LAWDOr
mMiX8AM9db2sTt7bsiLdBcrToceZQLzI9M4Y5Ka2ljdCjz9GZWw3gYUkw4r0e92p23VHHPE/vOLl
0vjyihHL8EptQ3VhD315xWNKIztPVeRpLYI6BT2LhNeyDYenyJn1E3isNXpV8LC6mRw0c1Y9lvBg
lc2EKVX4/zcVsWiyh5ttCxpwqrSA4Bm0bhAr6aP72NeCEUNwg6CjX4uKm4BbdZVfZMGbW2kE8XV1
erBSTUU31b3V5TjvpEIrsFSLdQ0SLw7NtQlR+88vW2Nx+vKyLTBdtm2qtsuj/eWOkWmNPeWdkexb
6T6WbofRR4eXHmTvaJe6bU1sFIRRXVNAP8KewOUu13Jtk421cRsKzpH4pyYUXq5Z5s2fj834T8em
4S7QmdYiytS/+AskfBajlSLZk6egytRmLF2+lI5kSWjEIyIvNBeKtb4uB+jXsANX5qogWWZlZMAB
h35NFBWXead/b2xkajO8Z1r0d5yWdAj72vFKXG2eNstPy8R7WuiPM2E7VnEEu3WBJSt3ij6o6zKR
xJpl+aVJetNXwpjefpUf4iT+HoOWPP/5Zf+HW5il2kIjq4S4eBu42t+vvTRMBgCYVbKfBaIxtjUX
YvVcemEtusSZ1mht+GYBWRVnPNlVi/lYYrWsI1KHSIvAjpX8AxXt67oCXYzDcCl9KGUsTV0Esr+v
K2YMYrmP3HgfBfj5GXreki1vbmVeYDS1zX3UOuku7NWj7jqW39ryJrYHxWsA3PzDm7Nchr9dptcj
gQTH6eDYZJZoX87XJG+FIhUu0xblu2V+NNGo7AlU6paQMWyW3IfSKQoPM6rPkAjCsoyqXZtXyFgH
RiZGaz9ljg5zuJvFxtKtdUlj68/HePW9/NsxGgItMSsfd5Nllf5tDepEhq2rHLmVNNaNS2+GHk7q
m275rOhO892o/TlUwaUi19tV0bvdz+hkB129seL8hoLygz1gjJuDbqubPIwaYZ8SgHDi5BddyUI/
iPXQK12zWDtz3qOxUJ5IdiE2dNIbVJlUew7TUMWu/vHd/zcPDZ1oWIAmKwMSavXrFQk4Io1rq433
qjkt7o7WZ6wxHWN8NX7bIPkxWmAuOtr6lkHRYoBKgCwDHbEWG4Vu0/coECEnyj9cM9aXamM5LXRW
WSEMx6AWd76coH0o+nIOEBcPibu1W+IVmoTAvkmZHi2V+TRE+MGL0/keuK22vIFkg/G4MeVmxI1C
EcooR9oFICogqnsLTRoBsfbehEdLvl5DZITmCXvIbtU+rze0MkMfBpi2Iptpx7y0ezRGVVt18JPf
SiKOLKNvPFjeH2NKoo4Jb4rsuu400A8YSotsEnrMm6lE6HQFzdc6Uxa3HOQpctqPoKfjmnbdTaGn
2m3R8zm2KT3kqn1D8HAe9QNv9bpsI2LcFmSdG7pbJZ0TiKwCM9NiXQ04kLs/n9b2ctp+Oa0XPiRk
x8Vfpoovt2PKVeLkbUXZmZQfO+KJWb2RXc8zLzxD/3gx8v4ucOnPO0FfbOrayTZzjldawK0otRBi
h8wMtFOjtUeK71tRnjCXJSa0LyuCU4ufpWHWG2GG34LMbSAHDY4XuswCdMpMyBpDvHdaM/SCNHA3
tVrdMvU3XyuMpIHfsHM60T7KNnJ2X5IQ000idSYLRRDsJ1DPh7kxKTuQFWR0aKmdlvvDCKlYpe88
fA6NTZt2gIYeUs4RgAFqeGAET2qXfIMydjsTXInUjP2CgQAsbNyQtDhc/LEClDIMZLTDYbkjDYvJ
KIRAf8jc76Rgw1tASswRt6taMmlVyuRgzjAfKsv9tfX/G7b0/xRdfiljWNu4Bb6sl1wEjsr5DxbS
olYVXz8glcDxsiGrbk8bA8lu0dymiNp3xNAAnUfQmGAYKgcF0Y/TUsiMxaOA7oyiGJqFhb8ls/Vz
qpQZkTaogIumadd/PoWud+e/n0KOyjpOvaE7PH7dFMSKzkmkNOAyl1q4HvqHPAhRSxHGNjsO7ziX
2YrxG3BbfDVI4jCw1uV3sjCMlT0BHyjpFpmzDSBmZgP2D0fH9v7LCe6otu3obB0s7JPOlxN8chqr
gdHNWSZ1E4M8ItOwG75niZ1uAr0KPcig01Ex2+lY5LHhWckOqKEOX2FZ9KI69P98QMavHf2XNwxf
pc2kkK0Uh/alKs1kpeg9OoTdaGQ6Y4QmvQdGQp8PwkNfKC/8L2If4uKEPSPa5tVPN9OrN6N81ZIB
VrZhyB+ds5SqETgL5s2Y4H5SznTHwB6gzQYi20TxYqJiTDpEtbOxuC2iiuWq6ImhRJb4HHbIfXo4
4z1T34u0kVcjsqj2fJTnZGw+SlBiZ5GU1a5p0cXqJdd52DM5553cRGHoeLPbG1taXe8yiaLTSDgt
A0GJCJp4SlKTxcFI7EtHhXGIXI6zl/4E4uiHykiOdixcqoMJqnNH2PcR8p+xTdyyWZDJhKur4b0r
ZmdfRiz+ORNOoD/wtqskgFlCoPs26ptPPu4GD1oPt39yPugiouXJ0PP3OdMgBx1jEc39TjVURm2O
dSxDsonsyEwedeeVNzs6G8VwH6hmsLHx5PugM1NPsIFmkXO0k6haWppZOKABIcu6acy9W0g/Rier
E/VNEAwL6ncagPOdMcKCtGlJWGRykCkTWeio6FyEU0KCTJm92poyHgnBjFbDMjJm21Qc5t58zQvT
otbD4+DafpUq4jyPznjMHTRUNasvujHBioX4C8V9QJCHDMTLrG9TUyfLsJ/2ba5/kn8EUjBL3ux5
GugDTQqxTea0wmDCGgI+SwyG6cP8tG5AN7lnLbFA9LTBTTbjhG2LHtf9OPBJEvahgyTf4bohJDAK
GH4QBbZmSF0DOVKiS6XnNSNqJIu6CYBV63RASlzVc9Ep+9lMmF9jn0F3YD+HCzB9qoqbZhgVfB6Q
c2p1bBgoilennTP4dMDhljmkLwbnR0RY0wb3SHqiB4THuM6ghCSjfGTbjGyNVCJ+ciro5GKXDZBr
kv1Ytnshhw9iCqB/KELzHKuSVNATcHwGXjQvzqbVhH5sE+oEYW7nTsOTOS8anOWaFnPn97XWYpDU
tHWv25afVeJouvgHYiLPfNnYW92UZzXJonNKFAiok5RBWKH4mtamXmgJ9sUV6SciNu/gMy7egZE6
tRsnRrSdQsZhbJFvmoeoH+rL3C1/QtgnOyvVO7XWjlHPtrHV17+KbuLoNolLxnatYZ1yBP3ltNC2
bHH0fYlWhugGbR0qM503aVEj2p2+ljYZMXaQksVrZt8CrbDXTROkIDHd+JJlrbWaG5Yvw3kGThff
SQ2NeJcyIw5KtScfZ9Ke0btOyKyfdIUsWr1BYGA2aCh0CibYppG+GvtQ35SiIXIuDE4dQRIYrsUm
M2ARpONDX0ziTA1UkY26cxVr3orRvEWhHJ7V/EevAlMlOZ5AqdQNz6S/6qDZXcJobZDKpQZkyCax
AqA7vU4DMFIfhQQXRCZalnFbk0hxo08/RK75U11r57SfF1ZWiXnURH9BNpl1Uguct1VH7hFxLo9m
ru+iMklO/WgAhFJYyl012rUNua2FUE+9Np5JZwAriH/nTiFiXFteeCnzYav1jlybSTc+O1WbroNk
fko1/UT9iPA8L8C76xxcGsbBN3Tcz8oMxcZWAKvPTs0MRO1RYMXWNh9m43nRRzDFi/pjb7DLZTWM
I+R8XFabqrGKkzDwEthxan4rFseyYSS4efWQeGWlUV9r7HXk24pL486wjHQm0o1Df0IzG/g4+FM1
TR88bXR+lAOkrSI0YTclrbp4be9lqLkPAircSk6JftSs5HuVteGWSq2llLyZ7HhNocHWv55fTMmt
p0Y4n2UarYngZ97TNWDX+KGXdbOpLaPbG43S38YzAqUsd+/6FAmIYxOqwjabHU4R7jDxaH4BdoPL
cmfZ0WM+jPJWLcvWN2OjYD9OWEU6nO3glo8yA4kl3213tOj2atU+67gP9UpPApWmvmgUMrnVNoch
iqNzXmTHLNa3c1bfWSRZr0ppKCBFrZF7fQOHM2ka5LxjB89ja8jhDVbgczuoxTlFz+gjnq43lckU
lQSgis74zfW3jo0NjS12gnU6DnIN7zzamNp3c5TcqwaLcdKSODihLSUyuzrPjb43jNz0lygVtJw5
4nv3kJmc0Go/NivcD0QhRcc5SeRdPRE16jTGYdagVDN5fEDZnmyy0MDa40pBHi6hjjMMLxj22m1E
O9zuGKExpcgOuCcAnBkSy6JbqrswXPB06rBWhozyW8AMyER2hPrqdRZN16A0XSKb6uk8QD3KMP8E
SJtesu6NTEYQUPliA3DSmzEqulUi+YBjRJpDbgmPHpTccL8YEBcmMVVlcltK61QIkZwGxHuUa4NO
zofJr0mJQslZBOu8NB6iT8pI7ai409pVa5I8lXI9EKsMZmFXaIa9g3gQoLfN9gxyX2bX1k6RDd0q
jQ6Ybuo1Rpp5Y7is0URPtEtWTwt+Lz1WzqMbsXtwJ8hSSoOYLGa5VVVBREPi4AWF3r3uKxLajLyT
R1UUnogRgwaRrq0KKDc7rcHmTySstnFn5ykd3Q+7i4qza0aHOafJ1SVV5yHEwJAQTMd5wH6nINBQ
UZqwC7cE+5iOLJlwvMVABxRnQA/YfzYtmrd0Vu4zExZPkzNDQTRX+xkquIpoy4NsLH2Vj3Pi2cm8
h95dbm1mOCumKdHGIeGWaJqh2ruJfHbi4fugfBtzgdAuBp3UTV7tBNZDugw8uI/vuQrAoblUhpYM
nkh5Jd4K1YO9awy+Vw9N7aTnKJjjh7ijzcgl17Dokte6uIsY65CFPFRbkbZvalweRlbiccoJ5mT7
ws6PtpPclAwyN5MDL40kVW9qxHM4zMzOGxQ12hzc2TU+4BzZoGgVxQtGlK3TGG46YrcMG9+TpHba
SM30EtN6oKT29VgMpw6RXRjnzmYCZ00bJnuf1kHRvVeYh9En0hdvjNfQrtizE/jtmOmjpDWyQjX5
QuSUu+pZBvYDWuxVj7+CkrggsWVCkqkQL+7rKfQiDLX5bG/TeEaYNCPvk1NBikSKGZOpAFIsnfhl
W1urI2KwHphT9W3oq5T1NAWll7E0w35/HOYXvWtzsuCRqplG2a+0FKnbaOfteqinjwp+PO1b8YHD
4zkZJC7jsQnWgZJsFIdyIujIsSccN3PU1zgyNnXaDOtMNtskJiySDiuZWxGJJvp4Ut1RwUSgvJiQ
1mMxvbG319j54Bdp2G5n494pkD6BzMr8rgAKGeCDidjAUVbgFaFs73ul9MOoeteEcbQFJA+0zuDM
qEj6gpZdIrbowFuvqaN8LRMXyaA4SlJ74xkxGO7eWwTu7lzZnoKdz7ZzDCQ2bk2k0YSn5MFlCOAy
9G3iJW2GmnIm6D2h879i9bo18Cdg/J4wcYxsnLrIPmVLM8it9DfMZGdgV4R7pCUuVSJbi+nohqeJ
cDKuRmwsmlpQKXTpTYumnOWaaNgoeEfvfg+Y5KEScif66qml34AFkyYH1KMWwAhBceCNilzdAbse
1vhj61WQcbkMdfIjbXU/R5s2z91TBEQJkKEJ4ilI2Zoo7l6kUJG+A+Io7nLH3UXcCny4tdz6lm6g
ikp1K6vooZJoAqbAkmdGgFwS9UiGziy/UxyxZPcWvMXIfRKxytKpFdsrG/lqwLliix0I514MqAyl
COiv6/+4fsv16a+HBfYV2zRPV/31n0PQr1tw4tfvE/nAOnb9RsgX//M91+dTTewgd6Hj9dmvb4Sv
jqxxVE+/nv72p65IsdQhEbaOAuR3Ss89Z0i2VZ3zUfz9N+ttpc/r33/t1Og+jXiEfsvLuB7n9V+/
fvLXH/vtt4Su/lDMSbYpdWLzvOthqFasUshDyPjrx78c32+/8sv3fHnjvr41v37P8hLDrnhyG5pR
E/A9i+262ao5IQtNf8tUeNcnqAMGe3xzMTNQq3bbUQlNr3Ki+aBIu9tOPZ39WS1RgXNHu2pZPewV
w8VwKPCTfHjJI9SWafzWp4RKS9qgTWURCNVuJCQyH9bE89COglOdrEe1xesZo11ba2P/LYygzhDJ
49cqaM6mjQqWNgxMcV7nqyKtmpVm9Bd1JhVSBtDnZRCB8KmKU8nsXQBiEE6eXwx3PwonXRcGWzA2
IBHZXwGh6Lr6SXxveJ+o73Kw2AOnYNMKifAqcM1x4+zngvpcGec3vB136RgBMOo9Ta0gvMQkeNDt
8w2Huyli5HNmJcM+I759hX78mEjjTk7LHCIoG9iNpzaKVlWcqRh/Z9sDR8FWymm7rbChF5riMeBc
OROETFALymysaNHWUS4dTiBaJIVfGDh8hspmQA4q0lLwUgMOQpgTliYkI8W2mXbxpuEQZ7rZ4Z40
s0umPsS0un0iCn8AP0IqbBCL20TtSgx7wamzsvWPjJpNR1su2mjYaPAD10QjhIto7IxwwoA5DaSH
RCR5pjFB3QMJp8yVm3ys3VvF2df5cKav8aZq/bZUO7zkzrjKG/ZB0YCjx26fEiNwTqQkb8iTQxnt
Tq+V5l4spklbmWh0cnNykoe28ykV5TrokpgebXpXGaiawAvYuzGYLmbGDdXMwmOkl5teyJuhsLI9
8SnMsYxveg+7B3d9dCCkqeRoaacbSXOS7KhvHfSdITxLNYhP5mRYK42znogZp94GOcC8EOXuCIGP
n8V5xQ10E1dj4BmT+oQseULoTEb2nJebqKiZ5Ah0dWk2rTR6DwGpddsCAPgsJrl3OloeEZNMkqV8
Gz/jKu9YA1FQ9kQ+Koi1lnpRKKJHgEzaYaZDErXmMN5VWvyRjviycqxYAbCB7TgN2k5rhXMTGamH
44K9ebIQDCAsIhCrLry05pwzTSiYK98oCdSl2P7ZZAhclABgI8QLlH+W1e06kI9wWovK1f1A6Xhn
6nqvxeOxcDmxnDpMHuzxw1Qbdc8PEQk/5qmfd+V6KsX3vq+Ho7Tfk/lBznO2q2eM/7HRnCci//pY
rucQ34upz2+WSSVJ8PVtVgSPaQhRXPVNaRMXb0/71CLZKlrQUHkGxch2FC8yIeBWIXIvN7AMr5jd
as1i9zLC2do6AAypmUVA16i+JRcTYizaMybN6QmbyDqSi0LQslmIyTeDTCSPullqawwFjkrrrAAQ
nyNikHpabDAoftObJvfGjEYSY7rHpknvlvHA1A1Aq2wRb4y4eUyb8GRZ7/CTArqmykXO6FqiPIQm
bBCXmk1wl1R1bNcxQfQyI0Ij0/E2OWql7era+l50pIg5ZhiCCEG0asdoRvQhB3xUtS9aGh1bWxu3
nTF/qMm4omR+0KthG392AZmn4ygOfeeS7Gdrn5yAgzeMSwBbYj5r9rAJqPO3YLLydaeQ9gWsrsMI
M+0CQ+cERIoSLSH1Bg1+tsnEcU644go9g/f0To0xtmF8LDPzMItMQWbtonpn/xLq+CKLpCQ0cHrO
LAyMafzsqsaq0rGTwpkDd5po59Iet/2sH3TTpYtq9ntriv+bvfNYch7JsvSrtNUeZZAOYNEbEtQy
tNjAQkJrh3z6/sDMmkrLaeu22c8iw/IPxSAJuF+/95zvPCqRUi+ZKQaeXUGlcBQz29TfVtSvRIHk
F5nS5OUx0FklM+wVDpjHmLaFUcW/meLcORKenfTNYSaYrqL7JquqdVo13CNjepcl2WkkqGDFsMCw
tW9pGPqqkfJIVuyLO2YgqAPUAG2fPZZ4b/BfxY6nzJHAri/FapjKdW8rKRG6E/UM7unapJmgyZXQ
eJhkbIorirXgpKjnSI2fy7JhOmH0Hz6yCWBiKFjHdmR0PQXPMZnNOnGKUDmob6dJ7OOckqJJdfve
gE9pY7YYeky5BCoeidJchLUC6oz1obdfFdLtd2atF6dOYkKzrGdbQ/1cvY+qWkFH8FG5Z+MuaJSr
WkV4jjR1PyU+rTnUnEinmZ2F5IluSFF9DoMhOlRq9iYo9Cqp6jhIyH5rfNpl/SAe8Q1vNd8Qi4Y7
NJkqVC8we4qoAIjiwk8nReFsFfGATLjzREpeY9T6H6EZqovEwGLTpgUEA+sds1q8Bm7K6MPe0BR9
7TQZHRJX/xED39saIS4zDomRD16ojBGFzop1J+LKxKExrhwdUDOCvHKb6fhhOW840aiu+7bJ1wg5
JfbT5eSHhUeZX2E/WSRRMpJuMAE77gucaJW81wU9jcpMH5t2rQhI0ySjxBxVo5YWe70D5q8d6nA+
4jWNvpeFfCxdzvVOmww4sEhqNUSnbiKTip+taq82uMZIa+Q8WEcRUiLbU9QuhcsS/Pr2tEOoYm8o
RViWeybbU1NziJAmsEC6iYu5Q9UTKoz1hY1Txc4FNwXWeLcrcSmYGPZZOEXaCi9PEOJZSfTk08ic
jd8O9tXhijb9Mc8hIjSkAEIOpJvH8t2LbqlU6MHtwNgrc6RxNxMWhCtxJoDtI3TH6+abVCW9dcUj
jn6cbZi3RvTbYNg7pHPFYcYLG+fLVlOoaaAcrVSgH6vMogNCs6JmDLPIGdMdq+Anj1LTw/vmrGK9
jFb0hO7jNnc2rVaOnj08TIWRf9MXTyu4O8gsCOhiQPsSJMFLa0pkxTGcvFyrDsrAGD0vd/6EubEi
48Hy3emSSlYdhOIHbqJvqwgc5iKJsR9z7JiVoZ+VPgtXPnG0AAlggWvR2oFnnJlbTjs06oAdZw34
cL0oZ1MKWQG22NVxgF6aAea6sSEcCZAkTryVZRfvwQcVwsPfaR9cPT6NYeYC8RvvB3+Deg5CDXZH
EQOfYFrAJvGuR72/yFaEbPLyaG25ILPhPpMufm+jLZdpaT5Xbn8/Fs1zFTLOhj740paDvlamS2v6
BvoleVJDShIzkyckfAc1MK5KgwOj7nEryfAiuP3xfIlzbHVo260ZKjT3O5vmxW9xMhaYfc2B8AFW
EtUjhsLiGtGwsQ7TymrmUGct7/ZacCwG+cicIF46ipt59P3vJ+0qa1xPpobiqZIu5JjR97qYP6ct
7e0EaQp9oLnqBpwxtjvNpXh19tUyPFlZf99qHb3Pgn4kk3dNuQzSfchmDwguwHZP65amdB6BXyCX
LuH/5k+2ncJTQxyk2wWDpTmjlyygki22JMxUZ0bVEgi6aBogklk/p5NPwCdbsrU5wHKY3wpwDAUJ
VvvbB2jPA/I7SqfZ73D7IPyp8EIbY7DVAr225w8N2XH2pBpbyG75omhnvyqhr2Vu6/s+VSgWZQmq
vW+iQy+eZBQyJ1DS6Q117ioxWnurJe6wB5uCAs0ojv+2yP/bMc92JTg6mM7y9jl8S9ZQxftEh+t7
QwtE8/9hmWCIqvWB3BSkfpgzD+CGEcGWwTP897+NNrO9McBmHmS20R6sNvYXXSkNOj+gp2/efpKU
qXX+AFZIJ3jRk9Rf0RIa49Lf3R4zv6XZ/fvhI7pvTea723g2tdCyjoFf5hOUuUl5MOcstOaNQTNJ
LPPXb980AABfDbqCssDwWaBlozgAkXAPiZxIcrgMi8BWSwCQ5KU5eYgDwaQbUXcjpMbQSuA15Msc
5KSXzwnjudrJOWYWoYRuQ6OA+UBwXZOl++nszCQDyB/wNyaXzkvpRzvXtwHhd+X2jy/O53feSAaF
w+fkGCUzMCshp0ka0AxkxjNh2H33B+FgPoTGbBXeQNtqcaOM3KAjGe4U1L7nWGRoUEs8FFRx2gJj
3J/ZQInSIJlhXC63dTx5mRz1fYSLaNErjv6WWJPcOVGyRctt7e0k+KhEpayMnOtXymzdjjC+bx/o
Z3taa1Mq9xBnxhQAVDynit2+ePu/dP5n7ZRMUjBPo8Zm6BkqI5v43FuDFPTcpCWjnApL9dzB0UMo
Ou1TIYyRVpp8Y497YwX8yjFPCmh3YZdaFJ46coEEm26n/gYFn566/i51DomvPpspQdP0Nejyqs8T
51riSvSrPhgvmq49A4IhONbvlm4m7gnJWY/TENI6b3fUxD9FQN38Hljta5UxDiUcMmSMkF9spb9D
gfncdICCfOVpEFQgNv7qDv/kpFXkTlSftml+IL68G2qM8W6Jzx/NEuyz/KDQ5F86PS1zXSe22pAz
WcqYjf3kOncZJSOrEowXezwm4cShbv7Uvz809KMYOgCpAPa9uH0+JY1nQ9Tj/va1v31rlM4X3+1X
3r6sttJe1YP58rfv69w5XfL2ydv3TQ2ILLUyT0UCcAc5br4NRoOw8Vz9raz+hNWdVrsbvfoM8bya
blNWjsqTTQWwsDMXYFQNPk05ZLHvHOpWQXaaqieMz2LJXPBOaZyLj80GkYVO2pQhF33AG5Jhmow6
/9405kmYpayDxOUMq7K6GXypcRhtdBGY4IG43gduOU39bbtCEuWzjPKhX1lFfdJYPI7C3pt9lHpO
gvvO7eJ7IyvwvIwUN3mRxHsxxIehwdxqhdxW9dy7A3PDHKOUnxUyz02B5LPSM+xBhb5ViuqRY79N
TVdtLMtkuZPqWkej7JF+O61Eqz1ocTVszTag6PbZix1qjJHtemOIs1G7W2hkzXWY0k3VqJgLfX1X
W6HtWY5bb2Jn2IYcWSgVUVyHiMw3dCI560vt17aHep+Yo9ckTJJiI34leI8WjTmtsKwvx/5F1cBW
YPH70KJUruFufzWpc7JFcyer9Cpk8G1auXpQQ8ULgmPJVv7UJ/pGTRpSq/E59yrF79hspOV0O46z
T1mNrW0qGNRp2fgN2fe50o1gXc2DgKawz9wdT5EbojfQAklOhrN2ZPgZN/0rqz1PsdiZhs5ZIgwf
TXe42oDiW+b9UzpMyyzhPiP3fN0VWJJDe2o3SL5+lG/OWf0xdsSjJoJ+hQjV9vBOPOI4kXsLP9hS
kWm4FIH9WxYANZvpBMAa2VpNaspzmbkKuuDaX1vJ9GByWMksXdto2YshzC9geQQu0hcEwBWNq1kL
DftiMdj8PYYfzVoqYl1bhkht55ebqM6utHqpcjmcg6fsFX3bNu0xH6ZibRG+vVDMbmmq0ZXks3fb
CK990F1jxABWyoESaAEUBj+oEY1VtK7h9hHTo5jzSXNVJeIwluIyGQyvEpQkutVyTtaHx0BjCIwN
8Ru0I8EalXKAI4gwqT0N2fBm4n5dhEZ/TQr7rhb0KqR1r/bdS5h2r3kYnmxr2Mb07K24JHBlzN4d
G/3Z1JULQ+G2MPviWOT5B+8+7CYzuBNp+EWthVc+D3f6mBxZ6FXmSt+iKY6t6H8GzfxpGcmzQH8M
KYK2xuqZnbRXcr3qpYaxeIk94Ghn42fWOL9k31AQW5hmapLUpHY1mm80MJ+dJt71R9kSxIOiGFc4
pPFRFbz64c8AhoR5ktUvgyGGxWG8JdPcCtCZWTSw8VwdfEJE2nrjkKCTSjoUhr1A4P7GdRmtYuBt
XKYG/nT1WTqC2AN0wvTh1XU1/x70IjVFPVFF45AcDHAsGh5ypqozx1IBtOg3YH78fpYB2tR6MEhV
QlsYsqOs16ejYRsM6fnDk0YtPdXsH+NKlpA2ckb91SFsQSmlas7o/yVykgT3J95AjdgYu/PdQw0V
Kann+GHrAril2mg5RFYFl/WAhlzLyerqteFsdIIu2Jyg0yabrq6OYmCwweH6EpKtNwACnW1DZvUE
xtUTgXWUI70re16zdAuTnx/uVNzZgpkUrTXzq4e8hQSk8kZHC8GMt9S+avvoNPF9T+RVRecVO+si
bgsmIAqtX5w8rFZcgLFGAcsT2yq1s+UunXXCpC81d62hfPiuc88rPFKJsLd31xGI0ZiV8B6F14b+
XmnlpU38fRFY20Kn89XrKyAHzzSYDFv9Rfycty4TAju5L4rxAZrgS9lDwnA1opei7FinDEAU3p7O
Qv+o0cDSoi+EIUlq3BkJFhVbup+apTbLqCO1LOyNdROpKGqsblnmUbPJjQKVa4OU5CNASwfvwX+f
erVbafwdKXdlSJyYX+EinxDUMK9sjU9aE+A5sSiZfvkl5fBi0teJy0ZwyvgBIAI5VfjMrmxro8jm
OYzEE1MLmmgtHeQo7X9kgdmy05w7NQo2bfXmq6AfOGWd1Uw5xdr05UTu8xAwCmVSiCBu5UtgksB+
n5Wa3bZwy68gjGkFlj4bT12tO8fX1mTWWMvR5XhqNq8Mk8xlHzvlFqsCNq+uQ9emq1QPwwi2tvv2
JeeXpJ0AOqngHsNMBR2s0izPf1Xaomyu3V1QwwseUBOMGPQ5Jj9OzZcSYTtqk5qrRcqD1vlcRAj6
12n2kNUaxrEKURspNS1WBkrgrPsYAzs6RW79QgRtsxCN6l4CuqkLZsmfGkOBLe6naAUZMduFrCWm
wiACYULmKTjdvEnh9Yx9bUINSgt00o1jMdFnVe0RnmSont1ZRq+W/j5wrLMzCPOhGh/Ik0WpVyCv
0FDjET8cM6cQ5M+p6H7m9lJriy+fouZQTXCG4BwqIIqhVLRBtTU4iK2APYUgngMNBiTy9UJwvlRV
VWP83PwmWr9NXWRPcOhZX3W99Gy0jMQ/Ia1CDQvrXjrmenDKamlp7qPvpOUDTHdaKGbTbSg3Izic
LQ1oCVMqt8a7inne0TWlfRRRpa/xluDsraziqGUuKEhNP7l6+hl09nT08VHsBmZivWtXx3b+4BRE
iQ4aby/ePbHXZ9/JOKSHAjjyRi2n/BAZHBCJKKWzhFpyX6etu55tmGOaaVv6ZxcRo567fXDaiWI2
87LKcjeJZY/7iByYkAt9EQj4HSOe7JMGmgM5QkN/jK3kfPugjSj3FBelOaxRh8E9sPt+diUi+lxo
EhZz6qMVEQPOwjgLtx2qX70qzOPAZrgs/ZZQhWIgyKxt1Adq1e7B3pWhOj04VpJj4LD0g2gLPNGS
6VeX9fWj1IZsjSuCKjGO9Y0Tc8kF0lLujOIpaAv7evuHCLRxrc0z/EIhqMu0egIeuL08U0fRnTTN
dA6nkH1VUM2UEJxASfHyCD03j2GX/zSmjDaGXotjOuGs0upoK5jQLUXVkCkeIv6xfePs2kRtoTtV
VoLAonNKJ3hp2r25mnpdbiBF03ONJ7HoOwLrR1dhuJ5JflvHYHgqmPKPKj0X6Z4HZ9Mb5fjAb/H0
WG5HNvVLEpOSZnZagQwPHqDoBb9z40eRdgxGtrhGTxAz6krJmzyQZUhq5wGkzW7CML6FzLJTXCxG
IeVEGmukUAwdG5bYghC6l5MB7CbS1uHss8RExxBjUk5DbbUAR6ndRYvyDnmM9LjNAJJInziSeOIi
rUYEoytZsTNFDT9sqMFa8JJtSkEjXinpKzaNhJDWob5APICJEghihKCyMRpqRbzlqXktunin0fij
glIa3EvPmPpZ5WZDb1viV1cDItsmTn690eLPYwNdmU6M3T0Yd9gPTgGo0lMYD+lmkjWxJeZxarIc
6nP9lnTKt2v2JlpS2J7BLG8pAMU1GS8Eeh2Orn5yIBfWZTDtg/oYWGGm9tMcx/PU5Q9F3iXMPAey
4prA8UJqOKNg28wxtUS2srLqIFo52RgAXTV/E7+vt5JuHhKn4WzH/mH+bwLlfYztfulXbvVCropg
rBnW5E47vv5YjtF4IU2M0yfrv1E6C+BFb0pa3BeNshhmlvVgEKGbjGBII8oUk9mZF0Us1WZh6h4C
qKUywis0ZWt6nRN8pnGDoNaAbRKNxXSKo680t9wd53waqAI44FSP5QYqrI75EUuxIqxTkleciGss
2YFLE6xO9jRegXAYsZx7zQTd+iozMvGCSya+yqB/rXzKj7Btt3nAgW3q46MbgyDoMhNSSztbpt0B
wzFhmZosiNczAqoZGW6NgZN1nKnYIbNgrVe9vzdEyl0J7One0HRo0t8+ubXU4CiuQRDQ04zDa2t1
ys5nJi0DUAjM9PEphdoBgKMDmgnETJJ22SqjRzhf4+qqNWgNgzKsDqPU1lXOhjEOzi5sy3qnYr6K
QT2tRDfdpVp6DatMABJvgDXAQjzmFiEwyWBf2A+f1KF84xZSd6GC1hPskruzyQVE3KlcdL141plC
bUQrP/M4hpJiRfeoime3yXAcY/Mk2ojgcixVBJL2z3VSLyZBTsDIzGMQc1YJeZAhIKeliJmQTNN7
1dUtbUXr2KjYB0grQKnfcn8zRfaxUsZ7rq+IXl55teppOVQt5h+7xH2em7t2QkoT3OUlPCm7tQ5O
qSwtRMtMJayXFEWEYYFEpi+LoTs3P7VJIwMwceihM5Eg1QhMjis/b9b42ysGfr1bJdElxJjkN9hC
p6cSINVMGyodm7wSiS6yLhqvgCa+SLUygFqqWCjMcX+iEKEPTJPCMeNj41p3HWEOy5uF4mb2U3tp
HaDv4oyxhnZhW8RuWyj6z6V5f/sumDEoNF08rWAKEHvn1CBd2KCACiuXN92POEwjRNCdjd0Ld4MN
g6ogds7wdwoQWGCXzTw+2Spzk0ogHEmA3bqI406F2wBZZzULYcPfrJkgfT+DMXvkrM/MbCK4NPQP
iZZQbOKmKZLPsCeDSRM0gxtCURMr+sxNRKxIWmD8zl57rTPXfc8AN8+QMPncASXpdksxyXwTrlgd
QtDnoAQwgGPSRKanmKDt0nej7LF5IxtdFSOQRZ8BJ0RPpoP2W0ozbskJ8zE2+ZVEyHTLoPJ3qcEr
ji5qn2G0gtXoPrYCzSzQG7MaeOgEqzE9k61ZdtfWoOJKG3489Jl++3W5alwfntb8nXbCgfa2pCYW
wKPA9N9iAu4CCXkdiFGJfI3TbjumHqSYX6PrXIJu4Dt1ExOaBAN1jTUEndVyQmKkVPo36+lsYUuu
WkkvTu9B2QOiRJRVgTkNkUL0euFFcXck9ebDhiFLVV2fi5CKGrauF+is8yHzY+SM3AvWRelJqlR1
677iIiEuznMa5XFI8ZSX8fgmW85iomTqo0S82WaprsIxpjBSUJk1QL55ZRhGko7tUNw1AzDuAYVH
DQLbRlxoZOlMdQo/b/vJVNm7NMh3Y3ztdOsrLDk6lC4/cmvf1cRiz986UEsOefcaQv9faoWi4NTM
sUMjQgE/n5z1+GJqRr4R5ZAdYjfWtjUGgqaVwzoLOeQ6OuW8k/bKkwjlsO81c1up6nlqRHOqq1ae
CmbuGTPTnZ3kw26ugUXaV9fUYNGMRvOtDXrz2lFGqoNeY/hLV4qhd9dEzhOeyWPWRtZUP8TbvBVv
TVCnh9sHpWvfIQMH+1GBCZ8W0VEJWpVYrxF5tcYh5JBP9kvYK8hnrVE/jYMabf0JJzjr6D3D9m4z
6ep9aUmxZi2xDkZLgHTWUQ8NjVdyxN9WTvXuphqpV412F7ZconJUVr1gk5wvKnUmOoSt+arYDBNj
Ob9+tNf2kAEN2/T3k0kTlGd5HNwdwx4X7jmn2UFC/Ow4TkpnC2HH3dDkFwu0CAzuKtVLe7XejQmO
p5vsVmsB0Gk6dISWd4/CoFu4lAn9fFLTaz1YEWKIc5HRHzdisCvU6DXuUIImNm4G6sc7IFxnewiw
lE1ejbunyWzUpnXEtdQr54JKBokDRVMqkgdTWjkynB8cdo4nDATYGqf1hY12iL+N/IWirlZVL55l
6dQcgyiXAtQ9eVM911TGy2pgDbotRLRXCuAKhrsoG7ZjPyUlIjU+p3w+jbY2Z/9oTpjj7reZSzC7
p7itFtUQcbg18l1mM/Wns9at7OySqSBLYN5WWxVKBJUiehHdRNFBejyPxmrcNt2LpmC49inLTLgw
lPqMjCUZ32m9x/WC2rZjU729TkK8Kj3aNFPDM6/jGLr9weU0TIuAakvtg6eJQtCjdGWvh4GiAV+O
GKKvQy4BhCnazziGg8c96RE2iRurRSzh9D5F60AjE1cdHQXu1Ui1sCfmMT0DFiwdPCqLBnZp2bVU
PQwdwpKZqU00DGM8iGn72g4/Z/O/bNLPjMyWWUiL2Jvwdn2cbedO9xBo8nnkssKjBEnlz0tQrRl6
x3i+A7N91LwuYcVKRtbHfF3n1TlxR/ZHZxdp4Ssu+sbLe4xoUCEoS/imQtqbMbM4+vq1S96J+qNi
YKdb5nhqzZLvnwkTZU0W/YnW9bi0wcEsI5SfFomWAP2owOe299LB6qJl95zjz0qAQdDWEMzN61XX
rDtEEWj2WZ+bkQNfwrcTVOEwsmQVs/X4023G062ljo3EICcaPUYCHLYQ8QhNUkCpm5fcmV3jlzPl
Ismupd2eyOGlS519Sq2tsBHzbEo1W025yax/2mZ+E3oW7fOFMr+Pf6yJbb9XtKRfu338mTK0WlYG
ZplU8yK9Mw5pjIACiNiSaNPGc8YLZ5LwXDGFAqrXji9dF1a4RYpgndrB+JLhOVR7Z25ntD8RDZ1t
RQDF1SnUn2F4CNxCf6dRgeI5n6ZjZBJhYxmkDQSY1T2FBlWhqum+qIpdZOntyRi6XdZx+CNmUj91
1DhZOqGzLkZ/Qzgl94kPISVHvom2n8u5BHmwqGzyKwKQtFHdVMx3808r1wB4zDkN8xVSa+2XdMcn
Xc9PMAXOfQEOxK87ErXZd9Xa3NH75pDTaoz16DP389VjqRWLFFWiOq8Eg5uwzbKoGKlicEtxx5mB
8z4RT2Cn+JyFmbzM6yH3CaoDewVM7zO0/cciqe7yyXyVY/hNytQ27HNWtdhqF3Q1lohmOt5S+6Gi
vDZ6OoRGNHf2U8pdc76JqoEHagoae5M1WyGz8hKQyIPVl8u7pOzAdyuB8tF8U1mRyfGIvNTe3jZs
n7Otqh8wzYGkDqzUw4O+aONDd9Br57NUnV1iurgD9V1ITNGilOUX6SFcs1xcams9Dg5zchPso+/l
bgYxr2KJHhEBTzmbr9NxaZsMUtj84k+BmXoRTO52vnf1uJnWGX/OoDiPg2S5q9U4IZBCnluVWrGd
ywkoamuzwq3sFBe/5GZQc9zSDa1uKzDPBTo84h35vrrDpR2L8VI5ykPbmQrjeOxvVBHl5J712RsM
Fg4FpI19U7osciFeq8E+VwmX/w1EdbtdgthdzAlDCtppeou8vwEmhLaN46VVsiz5iOMxbDyL+dPc
D8Oiqw0PYwmrA/5aLwP8UWhkxozmmYhlXgXTJmowUP3fyJzyzfx5dURqRenqeGmHVAjJUO1XvJMm
E9PxZPZ+S1gTjzV/b8MCBx6JhPASZs583CltlSBJgzupjU44ouYuPZtOmBOM4BjAz3XaIbnCtESw
2JYtF4WDpykVNW9exh7WZumnnhn7OnGwj82cLDJ5tqlNR9EPZoGd4GlPbjxCOT9YDnyqcD7bZ8p0
IlXkyyo5qfgZ+3NIC5qgEneTKqpYUfk8d66/UmoOd1z9MJmxDNysuY70GaDPMS4u+EwfkHbVcBTP
UkoE23E9G/gRwx0MGUpvPFQ6BGLkbYJdvJ7bFSECN44C87bJxVHgSZ82WDSU1VThPktwbeTVe8E7
t4oT96nBWKNFyl3UAFCKMpepqUnaGLq7pV8DZNVgTHrAsR/Mvn2W8ykL5vJBdsaIg4Jt2lEZl4f9
lQhYSowp+ux1bvraFJvWBbMvEsraChcHBqR6GyDxR2M5ISmZXFrG8/XY3/hIRWfy1/7e1m68dDQa
NBTsQ7HtZD5SN/KWDYbxQC5bfLZH8yfNPsGYDa+MQdXRPuKiQ4ifounFybwziAnbV1qd4H42Xc+y
YyKe6yi5xPQelmlc0oQRNuiizGUGXjgPjHOWeR/qHr9ijVEYeRDuO407aGdCRu/d4Slpx9AjQwIR
zkjwlFQlqG1b9B6SnpXaa/5JmVixdHt8dAw0Udz8uDU6RiuVO227prlq/I2H2EbINlr1zoz6al2P
l4aO14RuyYn9Z9Jv6l2JLQcdjth0Aa7BqYSnATNCi6IEq6lbr6XRsscGFECYG4qlE+bTeqjkFewR
ppYxSe81A+VNwfKNkaZD1Ke38anhBL80aOLlippfB06L9xMCzhY9yR9In/8fafm/0Al1g03uL+Z/
70N+/McfXMPzR/bzn/84//T/sf3ISuKS6p9//Pml3fd//uPPn/xXIrT6TxRrQAqBqunAWf6kE9r6
Py3LEbgZURQypJ5xXf/KtrT+aajgw6F2GBDZLAM82b+yLfV/CtdiUTDoxViM9Iz/Fzqh9Xd6AjoX
fhPEMBhn3M/ib6gCUxEDTiR7wo+DBTgSJwOhHM155ak6pltbLCd9Xdl7n6kUqMBH+WF+BY/yGZNC
ntPEJWgRCuDSVl5keWj9DfGueGo4oFrAjTD5xF6moExchE/4Kqp8V/r36Sbz9HX+YcQLw1jB0wQu
Hj5p39WBdXDHvf2/cpBmAsRfcQy350h4tmtZ0BjE38k+tQ8OBkbABErcfm417Z6G+aZyjGvcm19t
3f4qCtquMonerEi7/8sFcf3jUf6K9yAF9b95dJN3yragdamW8TeuUJH5CLwCY9o6T25/UH+L+/pC
M0R9l+vsl/olx7P9az8QH+J75gGEd/JA4tbJfXDIabxUcGjuNLQZx2qvf2TnaZfcJa3XnCPG5Hdo
B2l8nMcPh1RfxugPdgxn3Cu2w1fxHB6Nq7opnZ/Zyr5S3Ok5+aFHLq5EqXh9saBBOvEzJ0mj0F7A
qV6079VT9gQDRzF2VrbI7JXteihstHKp0birloyEm2N27NfqN/u+seV4SnzHrGhl6/Xqh+qMepmu
5MbZEwr4Xjxp6iL8ih95OuvhJf+dNsr9FK2jk78VHGzQpHwEzhZ74WUu+dfxz7hlMuUx72dWm5SL
X/1QoTRCcRgrO5WZ3CcN9ZYjm5d9NgjL4Xrt6ndOHxlm+ScaeXOzTF/BCQoeCwK/nvxmk8Z34xXT
C/YiJDTOY3GX/ATmgvaocioerQ10ISa6L1n/qPaLAhwPIdjH8TX/EOs+Wc5Ntl90xvZJiF2n7ZNg
lcfLINh2ZIgzf4/BytI1XSTs7eMrykvDOE2MpVONEd6dqa5HWnt39Xt/EJ/F1b/I4qw/9AaFCrX6
NqL1JZfuPVlp52zfn4N9N22Dqzh0WDdpfSwbY1l+pPvKgWqwCO+Am//GK9rG7RoZBMqG/lPGKwKc
ESfEwoOZ/qo3q7K4Ro8yPDkHamT67nhBAZWv8sO0MdchktClSxg0U8E37ds/IRwDTPFK89f1sgsW
5PfwpJ/gYTKjAM+PXprpPJxODIcb+zjgxoXQdHBe8CfmzHGoEn/qO2bnwxn5unlR3/RuZd1DW8a9
YCPrWxY6fM0lZzteCapxubTtYyUXdLo/2l29zC76vVYunKfgU5zb5iBJTX/xn5w76Pxc2uWyk16L
jGwnztmlJ7NtlRlH+45dViF+dpt/9uu8XELr36avRFHFC6yB7TI+uVf3eapQcW7QIg8rucy4Oxbp
T3c2eTUPevxIq7O6FDtxaUAeWbgmgYGS2bPvsZDyppmUvd0C9JPvpSv5IbYcGegUrJjDTKtGWRZr
987Cv7YIT025RJlh9TttZWKL/KqXaMz0rVjnK3tH6R+QY4KFpt+gFd765dYEW7Wszxkx3zvoE9Ds
TNZAQ5J/QmLqyidBUnhdsApIq/1On+ifbtF4UAtucNpuhyszcLEh4wEd0pN8H73tuA2fTIgxRBME
y+ACFQmBkfXofzS/SrNnrsgZsduNL+V+WCEZdO8QzwzDQgE5uwOlMmyGYMk8yrkY7ZN7153kW4go
cmG/jffqi+plHjMf9V67QDT7n9fHv7PJHEfTLdPBPwIz0ACBxOr5F+qaDqXE6oVebZtAcnyaNnpm
vzh0nP7nh/m/FuH5YSxXt/GPCEf/O2SprgHVq75WbS2tf5wfwh2H3RjQvmoAkpDvjE6yYov/P6Ti
/2bp12Hn/H3tdzh9q45lCtN28OPNlNG/PDsjqExBdmaDexNFFQKUlTXkMWwnRE65MJR3jcMJyS10
Kp7jwDUhBH0UBowfH2t0RyLJzizHx8L3u+3k0DtOyQpdt1a+kJGhHkGRXAby9DCZMynQyDBeRmpk
rpxBd9a1rpVkCsDfTKrmLOGlrdMJVHBhHlQjjS/5ZFRHs6epDMdnn5DOVzXNs85xCWJaVDGP4siT
5gWSVfKcmB5iQinZ6INxCwxlAQbhSVp2+xBYDaP5ND+Q8YjePbEVlL0BhnjZMNbOow3qZHuJGPzN
7YpdYF1SlMrr1Pqilbus8pbDrFBIxEHFQvpwUYF0zRKNE/m0s1sKYQHpAeMwZn7hI6moa8ACnIP6
HgouivVrlPMUeNslywEwSJdzEl2wfaFmdDhC9wWUj+LVmKQ9xta/bS3pUvc1o71CfSDT3jxFHc3z
fJrPr8gYFgVescQZkQTUaL2iZKkCDxv+i70zWW4cyK7oF6EDQ2LaEgTAmaJEjRuEVCVhnmd8vQ/U
7XDbG4f33iiqpJJKJIDMfO/de25cM3jUKXwg1Pyo90hZI7oKOnvccgECSCoDPVS0jSoB9BBUth56
aE9SUxohyK3OXWue6aBhzJNHNj5TXDE3MjuWxBeliIA36AoGaeSzmtluGFRpI3d6u0+Z9kxj8qCV
0h9b5Tcr9OWuq58hv++mtPK/ZNzCEqgM9rNFvSZDR3oxYTY0L3VPjY2XPtYXVzD6pSeKmgOfIIZg
zmiNWBjEGU8IXZ7kiv5sqlxkK9pJs/6gTH/pTD0ulYSaksbVZFQv1ZR9RtdexofeTu0jxImnJAjv
atz+RYO5xuxWL4ugLa23r+ufBcHVI5O/JcZYT9bFNpwWZavLEi8xFTsE4vR3SFRaDGJomOIKFaMa
imsN5Ed4iSr9mdg4ehBy7wibK22pByZTkg/hVdo1ZUNPHX6DliL4aPrxpajIq7BGEqKq0PKk6Xvm
Vpel7D5V6l+k4YdxLvBC2Gm+kVOoe/1M/6pv2CiMBxnFKQnLm6y7DFyBOWCWzbuTIfGYq21VwUYY
nyqINR3yLwuJVtVnWzFHhFuRl8J3yIHkTRkML2LNKbS1SN+O6AUaMEidVe/Eg1GtQV4rBGFBQ0tk
UVrjHekRxpBNNREC1ux7kPJoeJ1A+WDQ65hoAeHlbAr9O4k+F+wxg76l5fdstePJ1qK9ZcqeQHtp
pgvDzRnKEfvkFBvH3GyMoxaGkNDy/DpHqHDRupmqS/Ykm0bTa9gSAJKgxr8sJNCXBNHrnSCBCOfS
dsZhs1eNYkb53++IlSOETlemHkll8ygh7PZFST7qlCaNU+rEIYRMAw8VK9+m0ggTsgaVKKsBH0kP
ty+FLuFUqz+LEcsBbqJntsQM/H4gylw9ZHHDmU21u8ivO+sh6AY8AJLOdE9pkcLMWoWNR06PkxjT
g2l8JgwvSxRpfCq2XgtE14cyzrPj72dWfsw//zSof3giEoQHWA9MWFWM7cTgkmdPRhcRT8yw7Cw4
RL36XYeq5KEGi90HuobzRr4uj+1IGJTDEQA3wbY9lzcUZbEPEpwjY/CuPi879T1hjrhtztl5Oiuf
NLnaYwtdzN7aDwvak9ZJ35Gv0HM4kfM4/TQ+CCpOCCftYr1v4PZZG/ldmjgtRZ/tCZnUmVCD4FJ+
IWt/YFy7msHfuEbGm3Vsn6Kd2MaoNfBtW1cGMvTvWOlhJoGsSQju67ajAGflmBf5ga6jwvE03TbG
geMsofBYu5gbKDdkxeFGBhr0rrQO/RVauHybyQGR0ftG/7IerL/4qb/j4R1aWpps4U6Inm8cfmrN
1V/GEy7YAuW47RQppx4n7bbZBWznS3nnIB8+INx4MX3Tl68xFHla/9uASLqb9pN9LIlPQ/pr+UiW
jYmO20XDRI91Zm9iyzO23REGY02p4tFzndBCHrKBBdR2LFpD5bbRfYOY+dSl+T6Pu8nykL2ro6u1
R0XsYQHPPG0dpDVHPq8zLzxsUPRImag3TJxi0qys9Xy+TuMedLyuvLxbzdp0zN3RjS2PRuiq08A4
WzhrgH29RbsaVm74Sm5yRStyY2E6YdjEIZSObvOmVr6meAUyP/zZayAxeZAb/aoeLPRcB+u8imEZ
JAQbrAC0GI3t+MZ7TKNpnn1cyI22U3k/jNPUe3CeSNrKB9LCNx3oATe+QUAtOF1+67jAm2PzxbCL
y0MY9ATMBvnvJrtC30sxe5BKWzyOw36y36ULS5h90fWD8S5V7rDjtsilPW+xGW7y8Mm8iL8IrWTy
kuRNVx0aOmIdkX2cGa27eSka5tYXQt6Nv7or3ZaX4Er91L43OVX7Y3efYPUgWvvg6PtWnKr98Jea
DBm5+Na8+GKc88++dGRt072OzzGWAsOxLzw2kJvLnTU6zO3K58prnvD9MPUGx29ttK+cYg0RJ0l3
tGHRw3ODP9ehK7b6JX3WOapiOFeORuLizQ62zStx4OG4q/j9D/y+cn9m1MkzyRGKFjqpR/Lm3qRO
XW/M2q+f6ZrO4Z6XyY8ehodSwcxFtA/RTadQ38YpvVJmbBuTQvKSkq15UmoXrc2B3FEGQHPJlfL4
GXW65QKRmRS89OlLuPgYMYzUz/qj9AXLN34MlV2PGtz2aw5iF/s65y62i3w6T/vhlAK/DD3uXLEJ
QO/6zbFPvenQHdJzEm452WR/Z9tJ3mT7lJ2CYkdtC4l1dXoX+/KrAY5CNYdfx0EwYb5xX6Hnn5gH
kthQbqSdyprRfyWu2OHAaE/RrsBQjgH3LfM7iBbntQBDFfcSY3S9dgAH6C9vGdCQ8SBFziqrJsKe
UQY1g+Hi06QgL7bL2eauoUSlL+BmHw3SxRFHtRPdqMiLQ5reB59Tnn0njKl/LTnhTD7hhvvWUd4U
T/WNZ7waR/s9J6aA7WOfnTG4Pxf0FVzzdMQmvzyNuTs9AKphsn+jnnkng26Pa0CcU5axcEtSAwv3
34jYwl1+Ib7ybXgTvvXBa7hR6VrFLjoMmMI3IaHvJ7KuFtfel+V2ujJlnBtHNr2i9ORL8IjvuXMY
6VICjlvK8u6xvUrv9VF/wmvavVk3DGQf0b49BjRSOCbcggldKsW2Mw1PyexZ/sKiv0eA/aW6+Qtb
aPeABk45TV55CS/Nn0XDqUx1lZJ0fmXihbtEPFdfDDDOrLDirl3i5/QI/lQ94LQVUJPgY86bWd5l
6YlQ9Ep+MG7ibD6VLzl2LDIXoG2AIeKu03fNX0qDiIZKs1feTEwNV0q6CzsMrRBqxPiLOQ6ZBHZI
HCikPXwfyGudPN8iBuZ9Zyr1VhPzvqmE27yBitU0bgProgPsUTxT8gHTR9JuUjyuUxB5vJYyvcnT
qRR7/J8UqagWg94DmwLIt+SwcKKqVP629RenCrvelt1J3KK7tIFqpXjWTfXtJ8TzaLtLAvcAcxJW
ETuxi6Kr2dOL1/rNdIp3MScC+1ITbcuGdKkNh3A06weAqLbntgtflz85TDOWOeGGh/yD7sqIuuAj
D3cci2x3fsh9wkFvYXzQlK8I5bl1C8dz/DFy8MqOy2qk3CQd6q+eE++ZxZ/hY5iSRnfH1OCE0s9m
wO2OPzR5YP2xcSASTMAY9Gl2oz/Kq2RvqQjGc/ZOB0J7U640QAaUPNdsv3j1jaFawnnuFn6wL7EY
aNqnPXj9ebiWjzFk1D+dh4wnf5XRktsgiR2bN2DEwHzhxZH0CZAQTaCbPU/Vc2hxCndS3bfZW0qP
TUVhtXtPPjrTSa8q59Lb9EZeJAgw8tG6vcYdm0CUJRDWXfpN8IHIFBYwvInqq34uP8rgJF6q+DF5
sKqjre/0XfK+Hjzh3n1O6BGYH+A5UzbpIcFJs1vYKF6VXeWBf8KVgBDPQTjhd3vKUwbm6TZqfLTY
/fdKyi02LJthTQ7upn+3nuTlEjyBBXeD9/67qzYVp4A7czoGu+TV8qCEF9nNn03ZCR7Km3DCx+qU
L076SZRS/aN5/Qczm/BnPuSfqnbLYwZUaFx524fjOHJLbzJGQ5v4xhTwATu9jhjiELvzh+i39TOr
upazTDohvbEL9LAnzH3sItrOejFoU+KPuNJQ+tQ8+Zu/KLo/hgijthEt1skPIGvVOFGd4K7SvTzq
jxXNksiLYD98awunWDf/1k3MkbfFRgXnSUjSkOlcSCUYHgZjH7AtzvKHoN2Sia+BTMUSAooI3xYD
3A3h451wsSiVPHoxhe0oWOmIykz7ZptxBKrjhkLdNbH+tNh1E19RN+I8U6C/FYUTnBvtp23+EKzW
PPCaZvYolBX78JszTHFliEm0YbHBKofpAr9y58KtsVOnek96zrgb8R1wGQvonZQfmx7LGmkxm+g+
nIa/5p/xAx1AGjrLV/1N1WijXWyc4Kc1vImNZqRmPtBL1l+Z67JnySQp+1Cez/M2P+V+zulyiwp0
vKQcM9DSFcIn8laBxcb8cFNfYneRsSl44q+854gYkzXghEdxrnc0/Fheaje8ZO/FPvEj/B5ffeVi
CInu9RFKUYaC8hxfLb++WNZR9qfv4du6cFeCjM7vxCCdiz/2Pbx2Z6KjxZe9j1+a08BdEGxqMHje
XPwoy8MMBSYjKwfHxr5AAQwp/o9p+RVjCptSBjUBN7pEXkmM3wi1MAns0ywfF5XoMAy0OhkEVLGR
bsrHMcyUI2g0vqDI3XnIO8mX25lJ4ep37Nev/n74/Xe/f/r9NnMMV19t2rIo98rRnmIFJu36r0tz
qQ7QhLKw2415Et3AXm1DndBnzZJJT2Od6epWbC25UVG68H6RFDfBhya5JZlyzvLWyme6htHEg50j
ichB9zAMTW+4Co8Go2q3szs6tyKXvUFiB1mAVG+CogZumVa4m4cU5zGBeyTulB5Wc05UkklOyyyT
lGnhAGhkmlG2zksOCGbuku5dSY3Irft2fFLgxoNGw76q0mGXbQ7cHYOtbR0kE5Vw89S2GmrkwPpU
If5yrMa3MWtbRCeEK+FX3aK2atwxI+ZgAvgM9WaKXuLY02vBqDiB7BiHXeMMWtB45B4DScZ/uEXy
0hGjTaSuxrjWTqwNuW0UaxMQZLkdj6JnX6/ShUaKNR6jJLtJQU3Qn8wAN2q1dwPhEuLy6pD06Wr+
pZMppOQRMyQ4d/NosjkFUQ3HFRf2knWcHzkhj2Vwy+LgQ2hpe+hUMGrlRPmcsP6h//NI2/wNc4RO
sE9DsNzqQ1fJ2ZbITFriak4+epxTiZC9Tm9R7MkCeo5yMyJ+ERbZYB1aMzwF1fTGMF3dDyOSwLwz
HoLkM+sb7P+28i1I+9sgV57cYU4SH3wU+6/kJ73I3oVFsUIizSqdqCR4LV3jSsH0uIS3vCj0t7x/
ayUE8pPcvRekGzjKiOw0uNf6j4JdaoML/mVAfcPzjq13bOyfujCPSjs1iE8COicFv0M+K249CXdU
wSWRJvsqdViVukkj7leOfpaAifgqULBCIq7HIdoF9PLqfnmuTWHt+kSC3i1Z9L6NkQlDOL7O639G
8FGYKrAubdwGE4whhN22ixrUE4oNHChRZYRB6g7K2YT83vaXVduVFsBPGvXYL69jLb0ORXQx2EMH
hMcIX8rXrqMY+/3ePNF/VsXOqsWu0CO19NNic6Lkz6xrZsgrVlK+d7J4K6Z019cuWcWS4HiPa4vD
tf3CqhxtevgmcmX+UYL2tdSJycwpiLHLIYctu+eihoxYCJKDzNH+aibUFsGXMDga47E7miUH5ipn
gkBygS3eEYW+NT0dx1QwwOri0UnH+VQO/aqHbBwyJDhZoRZHwJz5SpOH+8dIZ6hUzlR0oEghQMQU
M1gu1dq82bP5IiUjZRNJba4pv6fV+JVM7DSQC31UR5Qe3V6P4QWofcGgB1C5SJ5rA2xEorGkZIgr
3KjNgF8QiNzlGt7aWe12VoxsyYbDcRgUNgAzvPc4FXwc1QN1adINmJolGWZC77UkYTlSfA+i5JM4
qoLuk5m6Vtft1UxLfa1FYpiRSOFoA30LBH7Fvq3p6MVMEFkiXY3stk2DyEfWmLeFPTRvu7iR5v6s
1PPaJpstjJzKJlK6RzCtqLvk8TkXiJxi1aCSMWHpqC1ji2BNIC4ZJ8tmuIMjo4eG5FVKedN4a7k7
1WIHTi+96Q3qJ1TDrxjiOI9kzGJYw/OTXb9oFiWaUiTv+CQZXyXBfMEZAvbQug94OhajJfJKpJ5V
yH5ZUktPQ6S6EPDQSaazeq2YA0pyOXiGjdsrA8iU2pgHBejsBLgZDlWbHDwq1zLKn8kJxqXPtdJs
rVnVvbhW0voCvtkn7fMbuNtWG/pX0PwJ4kdBvliWJG4FWYeD8nRoh4PVqh/RxEG26t5l4xgqFVIx
8mhMcNlW136DJH2uUYTLLSY0qTiXs0ZvJg/PzmNp6Xs4V0+ybV2mqvGH0WDS1snjPm+av1V2sGf5
Mwzx8NKVB6kVL2vMWkazyczeU8lriTjaYL0/ZwCYaI8CR0DDuZnfPxG7gXypOdgTIeiQfMLpTFJP
6NMBfCC9Zuo6PsYgaTdpEt+gZTt6puc7rWbsO+E+XUr7KWyS3Mv6mY2VjHQcafvOGA5B0sjHspFK
J5Gzx2no3gegT2Dc0CGhlqdY5kyUF8MNKfrnNPTuHGnXcCiOSCeu42SHXI0eTWBCKYmu1pJApGVo
rRyh81cjV5tdkMp+ZFITFwTFc47KzC3h9c8YB/lURVsNbOAxi8Jn2ZwgzyNDbHXFJ7E7Y7QK3kQe
SE5gNduAeKTdAeZaWdSXbJgNEFBpv1myg46F/hPF/FEJF5w3snLLLc6gWVc9Q1mjiDa6p0mjgxuM
5q1f1e2zYIFXbV8T0AGJC6BuYtYaCsqqAVNtG1ReSoRUEFcklEt+XNHo0zJbcWKl2GtZdRxACEu8
/hfkT9jl07fUhOdgZhGnRTYypdBSpm2jvBdIgWUbV6Cq5bSQE411qhFYZSsKe8AAFJiBwbYv9SVJ
8tQdC5wWOQTAExAlfU0nAhkSywTzDywpVO1ttIxklDPX+acTN1YpDWHjihQd2jjlmVNW6Z7wmV1e
Wkixut61JJJmop54hgKokrFM2xHFxnbENJ0uauu02DCIfgErHVGXKYhYnCCRHmbRwQmtBMABC/51
DyKxLs3CT0b1Z6wH2rgZrrn7IMm6S+6KU88JpUNLYroaxUx2I3ch62C2uieoz/Q1u2Yf9BYyQNgm
ZqPfxpwtt1r6fTzZ6KL5HWJyLysDKTeU0jhhaJVl8VM9tzwxrf6qTriP5TR/h5/yDFh49nWAbF1s
v5oyDl11mDxYHIET222+J/roTcCqQdEobXVFSxnSFOaGmESPyw2nS1HfuiEkTMKgJ2CtPWtdzR4X
STqC3XhCByc46QpduErFY5zjsSd6U0ctrPztc2iZIml9+viYq0SFbSjoHsOWnAHzy1BjmWBj4xDm
809ShpFnGYO1CXiHSiHcHjrURlnBerGIVMdoQVhD4EDS/8esa3Y2g1siagNw1BNW39RT8rR21AFY
HDipZxzF4WnoKRQE6ohytQHBH39K86T3GND0GBJQBdWMstMBCQQhhVkADpCJxjzS1wg786wSUIGG
r8K4RNJCb9+CoC2dbl4WPy6GK3kg4HWYy0e95i9NIQ5tPoIWXP/0P/46ZeW8j/Drh3X6FTMZckFF
6IfRiv79w+/ncALbbiyDrUnIYfr9UA88ASxYiptXnNoCRX2X12jk1ij+6KXcejZYuu0gS/CWa8LO
9WigwxcBpw0VClkAIcV2GiT8YzhERUblFlbdYQhDKB90nXSYbTRxs3996OfqtrIKvYVshUObzGS5
q3ppHtRIw8+8foDiphy6d1uZTGTp//khRl4gFr3eJy1Ird9Y9VwlDl3HTuOZuvyYjxZdMU0vHuRg
VP2h19NThujX/512/79I8H8VCSrK/yoSPHw37ff83xWCv9/2nwpB7R+2rBqmLYSm6bZm/ptKUEcl
yOctxqAKIrL/0ggq/9AMZU0+WnUNpiZIT/uXRlCz/mHz02SZr8iC6GPj/6IRVFRzDWL7dwWdLRNu
qFukyFl8kSX2v+sY1Lopcq3Xmx2QPIelTTovBMdtQpvxVtI0o9OGnPSKRutcwsXuEvgHTGl5zrOJ
eCcN6ntod4+gBWSsT0l6KtoR/e7IwTLFXLWZLATGSVYmXjtVpLP1xofIp+AYxPKlKSfdg5mrHQLd
2OPwT/e1bTCAeUvGvDnaLcjjEhoYH6DdKh0AXNEjyNfUdSASa/NT/RkoyVdjlQmiIZWVloY/JsXx
VDbpCzEYpTPi2T9i8iKQrLXB8SWS5GEGoyuGY9squu5iDdndquiD6EPrU3+2+xD+kiTLL6g7JTda
XSrRNP+soQZDyECjZ/9G5gEGUxw6wSSq7tGihVN+HWI7uPcYOqQx+ag18gRK2Roe6oTJct2V+y5j
OZaUDZYJhp6r2FpW48Q5N4BHS1VLzkkjxdtWxnJutYD/2YJh/pYhSjhR3JNFMb1apLmrc8QMRL1s
bVgDfhOOz3Pf4Hsa/V9ryK87scJdx/GQnvOMQcopS/kwSOFbWNH1Xu04jcGMIDLvZZ2QHzXGp5yl
/8CEBZhPjMuPrOReMLaJEfxX5YI9DGuHrjChlEaUi0WvO9BR+NsqiY9mxRlsZjm/OdjNQGsYx+HA
nqx+kAZBthnczX4GsTgK/vDrpew6ojPYx8sE+J6J3cWs+OHZ6lnXjPfOXu3whKqMHXZxEj/w9wya
0zYDTquQPSgn/MZYv+OfPrxAwsGcIDb7zbDKV9sOKouHriOpVOWNbmyUq79GyUGE26V5kaWJi8Lm
RI7SVtNwIU222C398lJEcOz1JXOthLbuMpvNE54+AqCCs7KYxslKu9M4QisQszpuV7LVRvt1daXj
QU0nV0IbA7uct3fIn1VzeoT/Y3gJQRebOD3Mlk0bdcBnsIw8GhU3XaxoJ5jZsasFOwCrWDf1Qxkt
L+rErdaIzOcengi+UwMnQDyyWIcuTzo3XOq9FjFknGzLD+188SjCGPNzejfpHalAqhgbYDYYNek6
x+lbsVwBD5jHrGaOZ3bZRdMXUslRW44TZ+bUxlFTjzH3/DB+4Y+rEmV46qVXXVnRT4NYDgJo2RYY
p580iXWiyMncdIneIBlJB21cFirwEGETtZ+bq6Ufgel9AZztmSES+Skma3IqUfgYdaHvS6V5CrkV
ThYKIkbdlqdQE9xUph/AVgbfyLtb2ZBUFaw420ngKyHpYTlnWWphz5C3KL8qLEyMq7TJUeI09cug
1HybqQPkWF/LXTGAk5DUNR4nr04S/NtooNGWEV5Gq7CJ3Q4tXlXaOw1NCdqyD6UjeV1jIYmb7Ilj
S3j65b6EDzQWe8j0RftkaYzrZixyijlkQMXn0rO4pJRl/bdRcuJJ1gCzUeefdeqoe2SDIaVmSLVQ
22VkGtM3HgaITBFazdhmWWyZzSgrV0JUt8lEvTsBQnKGPPuCiUCQ75z8LUOEhCKsIUkj5wh0elmL
zOVNmpGONPHh2ExS+i0FkV06zU9J6XfiJwSd4oHsvmgWroZ5Ug6LyYRAj+3sNHer/tSMKH/N4YkI
IbrywBRdAB4a5iDrRTJGblFLWW4EUYyj9J3K6XO4oMhSpGGv5Uyco7aV3cL0SQT8tspiVwWFflRl
Wuo4v6QJ3JRBIibdSXVvtDgVV7N58xvSFXqkR2hwbqSBGxrr0q8nCKb2teyIKRVr5h0OOJRXvQU6
ejpiY8ldo6ItNoUMLyGa72C8cnxenbOprsAIMGgSjIlwE/wbm+JD1agvQk6Sm2mmtkCadrdW0dmo
zchsuBWK0pXgvNPvqGNko41Z9+dUsS9WTm0/jgEyibIKvL4AGkYuaOJkuGS3QNi+E6na9avjv4z/
htFwpiMBchfy71aCIN5aM4JcKafMMeKe0b7wu9WzRWwJy5ZUMAMuw0sqowEyCl33jNj6gbehnoyS
mIulwNxcycapVlr8iDljUGxi8gWZGiVj3rpNDsNlNjLlFMRL5PTakHm52tUP6sygpcikXdhUN2Ro
1dUciFwvspDQklyjx9R2W3uBjdmTdzXyxZMV1occ582taSu0SuwqUomFXIRScBu6+WJrCfNUsq68
IraI/dYOoaQG57mLSPjq1Z9FTfRTkPMiINUlkOHr9lzjUYI1zdLU8XhijKK8iWPNra3+2JbTuxza
s5cu+prVtssjgHoTg5J8KFJHrK76nnmMnbQXQQ+Fzif/bq5Z6zgXSygLotK4RKuHS5sQ0wTR1y+S
IFl/3JQPT1PzOchMcIaURo01TIypiZz3+mZSHLOMH+2lWwUu534OG5+jGS84jp7buom8vEO2FcoS
pc36MC6IsoeK1JJmDNypRA6oW6FbrYY6MUxIsrFGQHgAZBBi6M7sixkwqLAbgtgk0xlt1GsE++CU
ZqmR+bHcxeuwZrr0hbxAWwj+WILZEQpHGo+jhVdgbJlmCXNn834imEjkHT22x05aLdg9IH3TF0YG
fXWMUe/Y+ueiWne2ITLEOo3+JvnwWPkAHVsCpUCXDsM2hU64rQuwY1ar/IAJgfI7XxK4gwgz+0uO
h39uEU7FHZNmJW/eNa3jxmC1TYPq1Crp7AmrGRx8v195kL6SWaWeSFr53cq0qOgOKgocaXUu6mNt
bid2c1NZuycy7HjNCA5KhJtk7NALzTZSm5hhZfLexjJm8YTZdNdHd1u0F+SzkTeSH+Xg9pucXynY
UtKHg578WhH1BHe11DcxuZH7ybo2NMXPwHO9OVIPchTBKh8zzia0OlgYoIWrvZtVe0XdGgKFaMQQ
iL2QsHeMrZuqMsoTiDYuaD9OjmwggULEPO7ZFFFhwzW/Nq265sjP9iMthD/WIp6MKhiwhCW4MxPr
MQeeAwFgQ73dMkOMx+NIX8zudehd1iFnb3xEgsvYN+1s5tqZ5ocdGC/cl3lsxg+VqHuG1gsraoh/
r6m2qsEAu7E0+0Tr528SFMsT4TzzBCqqnw4J6Z333w9jlTzP05xcRrMd7mJC/c+GO+ygX2cu6dD4
8JcAX0iD/D2OkDcZ/KROVMVNktjoV6YO6lGFNTDmjagLbR9UHdCrUmbT1nHuNnF5EUEgeyEGZ5de
tXmXQ9XEJQsR3kpSRnJLZ+61QMVbUi/vxqTbrlJgdWyJC33krLyxAcPeZX1GzpCmngwWDZHd+ikb
1EpBvttxpnWhR50gy4GHo63LYVdGBZ2LsVYJiJZml7R4RtNgJJ4VicdXWdFaes5LiCbxR58jptcj
F1fFT1DVf9rKJpF4wtgMWQ3FbmXECJTUQ0P+2MoUY8wTL/g9YHMxh5bTbR+iph5qhusyastycSWu
2+ZUW5H1qCjLuBHG8AzLlc6u1syOVikes8LbbKZXs6fNA0HqUI1N4hShEu5a3Zhh1Xd33GCOvSqt
jSk2nSbdG4U9uGNPUNPSVwGaufglC+cGwQiD21yqox1bXOyhdyZjt1ReQT5sRDTWPgM3etN9yQwJ
RLukrR2zQd11qt8sWAPCZgItwPTAJva29id2rb1iF88jiTJ+SnsRf/RO7w0kDLxDCscFsmfU/kLB
cSvoV+WKyaZnDzJqKEKaIB3LgsF4UvUm4bOw3RJBI7EbzHs+MRIcY4LAlq6E8grWqIlt7Jqq8pWx
UKBT7LCQAKVBjiGOPc9NV1g0cAuSEgqmLxbviAK5b1mSt7hnQN6UPfaiiji5MJaBQBkMbae+2ybj
ioiZhr/JBwTO/MZZBI0KN7OVNidduxu63R5NRqTbbj2hDFJ1alTzXuR2fa3xHuuR/sXhHK01ZHAu
NTxwe/xq00q7sdwcm9rAMq6OmmNYyB1sOFAnqqlJMWTOPaq2GyQVGwlSPttMf/IIBfJk8AgYdfok
J6qv6vPe4myysWz6daFmfesGz4ZMNQldXt22NYpSiXlBDt84lvPdpPLoMpuKI7y34i3UBb4bmIyD
YZTbrkX1E86QODjFbfUieUJw+2ZVXBFySAxIU4i7rFVYNoTnYoFnFgzZU1AOJ6kJPixyMLbx1BLg
GTTwKbq/+LXPy2gSbAIYGXMBCtOaAjWFVOYuU4WGOIrSXTyYH3OFFmfAMbCnBQkdXuBIkrqePKl8
hL+RGuj7qCJkMtJOKgcJXl3IkEZN+hPxZdtwlMx9a5GJGGqQa8BNoE1H7Glxlg3jnyosPbVdBr+O
g2pTM4iqor+mOep+l6HQyywVIKshhp3Jb4w6FFADsd/w37tC3hCiQpkmkKHTGzOx8Y65Y/fBc7qa
DIa02U8Lwo04He1jMyV8CRK2yiZxHxbLDzA+bFcrCjw4WDyVjUYmrE6GknfXsRTv0GlIVorUC5B1
c5eW4XXOMlxQbXemr7kyBFaGvlBR4tiwRsbFuCKUJxFBKT85HvxJTQRPGOUi29iZU7nsmPcfZbO9
hylTP45wDUrdVTOCY5t8WYVHXkgveqFL/sjDhfyA5YKQe3b8HEeKaPAkQL1DqKiwSBL6gYQXmXFR
xamvpAjmDSViVGXSNF1U9dwucXrSmy/DhOoI7P6s1dYhTnD6FCpgikLtkcyKvN7bMetDT5bOvh/7
aUtraQRewJHaqiUgpJzy0u6MKeMcsR/tuSMD7lDlHEiQKEzF2PcKiPJCGXGBSAhsw95+VoRWbzlg
fRdJ9bVIU7pnATYclSd2Gw2cwsYuVp0+IUYqt+W7Xv+xGuZbIHaKHUMpuv74DaWKX04uCr9sDeZT
PcBQChmxMK4LF3xlhWIfJhtdqj5qqpdGbOWk/LEzB0I7FqIFrkfqEJkQ72WM4sOAZNWUpWeEW9V6
BNpo7IRsEu3XIK2uomkTyYgJ+zLAire0HaIdztlL2Bymwa1q1AVze8xSlnJOYYpMmzCMwMNvY9Ki
EIhR4GUt42kbmUSRwEkuWwJs60y5Xdp5YmjbvLBz/QwzL4FO8a2G8kbyNWl1LQ93sPJltZE+1YSa
sS1tze1GwjslWTzlzYrBJm3KX+RIcdTpFQi77ANR8hWFDlrTMdaUl2+hIhOOjfgj4ABOYAEYgmX+
HDq0NLrGxn5LygA3AcZbq0AEpWUUE3prsWos4s9AHd4nfeNqRkVuc/QllFwBJQbJqpc4olnoHVyt
jb2l42hI6QcNNsy9ob+upp//YO88liNHtmz7RShzh0bbszdgaMGgTKaYwFJCazjU1/cCWFXBYtW9
t3veEyRUBCNDAO7n7L12WxcnOwWzJBkKrWMTqEImrfsJuvgMY8HVWMUvABF5exkagC6DcGsldAUK
5wuSFLCEd7kpEBcWqJxS6HHbSfsethBLmuCLNHgCmIXgS2BQyB6dmGdM968wH9QHeCG4Qus2k4MF
V4B24SamnLWZa/j5YJkQGPkfyIlBk9FAdBo0bROk8bcpZMqsC0oxYxGfclj6q0zRbKC+RhkN/slo
TeYK5cbHZRYXV+iANePiczPbTcGIphPJu8n7vEwlXGIjg5QRY1h9aGsxbInj9DZ9MBzD6WFBJmik
RK9AinPti26yho5pEINNYDRR7+ZMk3Ie95fxxLeo8k9Mz6yt3/LzBUhhzDU0MdXwbSjVZE5e7gsB
tzHg1r9pqp7AtMzuDk1rfovh99+QIXA0Q+bIuQ6yzM0OTvqkSesTWYjosh2mxHmFvcHWSUhjJD52
oNkGgYB8yuwn8na0ddLT1Q3SSu4Ds3oeXSc4qTi7B6XEbTucJZ0NueEAd+/ImZ9uAc3ku8APvvfk
nh/9JiUXYkxxVcYPrY2hly75uW7QgLVMvDdUSTCzDBRdvCQcHzMj+qiqjv8lU420KU9NNLinwkZ2
O0I33yqpjj7U2ZkLh++qHJ6iyd3QIPrexF5+DogKr11pnf6vg5G3UQvDtgRW8PXHXMeNmrYGAP2u
FWFgSv/T2viPmIPbn0P0vfiHh/3ewZDC+E0I0yY4zxD2TDr4k3MghfebwHmPC4jpqqPbHPqdc2A4
84OE6fAoZ24u4Nv8o4dBe0P3pO0a0mMqKE33f9PDcD3vry0M1Gh0QiysmJYlbc8y37UwSBaBXQth
69xwowsqG2yUUcIBSNJhpudzY/I0QaKJ7lUMDT3qbaEjKdighwijBpRZaH03sxA7JDO4nhATZATk
oMwLw4wGCAkujuRs/JJJvToapVYdPUD0lHHn1dz1OkLh5lXlU/tY1pYF6NxqpSUICBqiRY6FTke9
NKp7eNn9dm4iHpeFbBo89stq6Tn5Icp+uEWXHz2JCWpZOH+uLZsqM4LNSDLTjR/R0pwsKzvCV8mO
BV0mZjXzajuZKPozTECthmJUzVEoas4LvW4uax4GgNAfyZeeU1SCeQEWMH+zsBRaIWVapyQgQ2eY
s2eWBZG8xbHXCKSYIvyg8/4S3OUKUygIuI7xFY6DOWjD1pYYjaJ4TPF+bQH2EmRidiaCyWWVZPn+
kAyPVllTeDfmQJyKzvbrYtmMozjfwL35VWuu6k9BhNFkahxMN5YWDyfHxT4bMnCxfH89ld0Pss/u
NWX0jD1yJExedtuG6q6OIfhCm9q5OaF7jgZ3uVZRu0uHbtY77aRfw8F0s2cVcmkqw/rSS/Tbo1Nt
RBkH9xAvq7Y+TXlSn8x5Dcprseuk/MpMd+OA8EEMbnZbg5ioGw1s/6bopzRCpROnDf7Yuf28fDax
XX1Ip7byJ+xE5svy+QUT8ISkod7S3ptFbzM6bvEfEcLl0+oZzRVz9J9tkUN2hTF85Pusjsua9+fa
dR/gTfTg1+3lnOvm9XHLPnLAKAKhZOIuq8r99bz/8DTvDy9PG+ghFrdl9fU4Cu4prt+8Vmt5ce9e
w7L5v99XM/VHQTgh0ZnflWWR1eL3tXf7OgTaO83ytoWzffenXt+Cd2/Tu03c3T3OJIqoy4PDXpa7
mpZZOv9covn3tSzyPzeTJiSB+7q9HK7zOJlWy2OWI68nXR9pRtNubJGThgwaIAT9/Wnf7bv++XIc
+XvvDi+b13OuryYHkAYfcWjXyynLgX867/p8cDW9bZ145+uu60Ov+67/t+u+pNHvauZYfMPn94QG
94eizklnoBh3JG+NS0dT1KCNJZfIWtdwXb1f1d2oPGpjcBeDednq8MnFnElHbpJG7sLyHNdne7e5
PBcyKWKlliMePzb8ovMfJ/zO3Ld++vr3/ulxy77XBy/Ps7yQ12e4bi9ry5nv9hUZMEik18Whp4bD
FfILsts5vggNXHmkEzOI1+0Idvy0Wg69WbXm3KN0ySt6f6hUewZbu3a+qL9GVo9z3yiKsJgtEc20
FPNjvdwS3pwUOPN1ZTkm5hvH9dRlU9mmJCWdbCyVVsd0XriWW74uGhlxhUZCpLbT2DwsB5bzljWr
GWYl6p8PWR583bw+TR+p3581ROYw09MsCmi8O1ledcdlbVlYhQfj0Z3y1ZsDbTM7/PAKK0nKFlfo
t4t/2tcmXHdrCDjzfXDJBVvWyO7ijjjvS6b5d7McCeSwL81O7gZyKimMg5qnYevSmsyjy/uTXx+3
7CU/gqegM7uN9TREwM/QYVkQnsOrLwPyrEKnOqK5+n2BQJ+L4ry5HJAJQL2bsvgoauiPQgub47LQ
gQoQoRfr7sbygk/D/FYZDX2fsjG0Y4C0eYPCAnWrpMzk9FycrDntrje5PVwXy76wsL6JfJgxJvp0
HByfnIF5Qcte7oCIH5pZxJQ0SI2WtRiwXUcL7DAqUs76eSGHFrAB4qZQZD1q206vt4E5PdY+ltwR
Dftq+cyXz3ecP+TUn/jCLDvV8t2x5psgRq6U6h/QUL3m6m2jjlxC8ZZ3YnljfGTmqI+dnT8J8+gp
D7L+vBYi931dG0lL2CSKJPksy3FOGh6XB30yZ3cSiuijGGq2w4LyhCliEJ5Vs9cHim2DOfVPvFHF
EXw4LdMS87VlQUHeePAJiOqgJJGEaBoGdJE4AiLvmGaKCalLa2hwcUfqOYmgAwlC9Tyqg/7G6C2Z
R3PLNnW1P3Yu28uRZUEQMWeW9PGRmg+Ubpbt6/E3Jy1PsmxTpbJxsZMMufydiZHh2vNjhK8agD3Z
A7DQ2omoBofLicHA5nVBu3Dll72xlxkRJIF10Ofjy8KYR17LWmPEs6Vr3l4eeT2n1QRH3p1+Pae2
6ajqBORS+SqJIpwXk4q4pi6rfMuwppfzcPcfj4828JuCMN/1u3OWs/8H+5ZTXv/K8hD4uD8CL6g3
1z+3rF3/q91AuIc5ZhQJ5jdiebeu/913m8t/NNF21vRACEdxvC7kfBO6btJqKI7+fPuSrb816sHm
CzvfWorlbnY9cVkbnJT72vUx18OvTxulRr5/t9NBFsIV969/djnnX+6zGcOD9ja2tgjoudd805dF
G8xZke9Xl+2cvvXrSe8PN5bFR/mvj7950venvtl+XX3z3INOZJKlKfIy5z/9t+PLqVNUFIeGkOZ/
fOFv9v7zX7q+6GSUz/Qf4+2bV7CsXk958xTLkffby843D389/uY1GOnObJh3xVqiv1mkf26C39+Y
lQZ+Y9513X99gGMKLOFT+uW6yzdb0rGtFEPbsrocUakrX/9EMTJDzODwMFQ9Loth9Oi+z4skNvFB
L6vLzuUwunRmw9czl7UwDSU5rKQrx9fDtpony8vxN0+n51lz1PuyxAA8ry7HX//Ssh3X0/NU4mxu
lAIZen34svbmOa8vaXn25TAf96MGOR/d8QDittZflt/K9RexbJqBLfGmLr8Lu4sh41/PElnpoJxn
FMLtND+SRsN0OFxGQP081rkuUP6FKy9XYuUMFXQtbFntMS7I4lwWWjcR/LWsZlNiEdI0H/J+1oRg
UKee57Pp/MVdMiQRupR8oH9sZsM2jo+EHCEC01RzbNzwC2MfKggjWQouMqFRkQPCjTylpTbQi0Al
/hRkRX0sVPcJ12R2ihqclq00v4RQvjfL3DrhaWj4eS26pnr+3y3T9+timeFP5DJskG9AGlZ5fBIK
/UISMMCdE5Ntg5u5PduPqxjhg1C73sTQz//FsoZTY7ZbIRiE8d2RdYb6DfvUpFlojBIyrf6Yuy6l
iGUWmw1Wv6lsquVej3r5/wp2/8OCnQ1J7N8X7D6jXn1Xrpsf9IfgWP7mWlJ3oZJJx7MXXfEfWFLv
N8emKGebnin5ZyaWXrGkYq6hCQGu1HBth7LhH1hS8ZvpeWiXpQHvbFEw////9334r+Bn8TsqrXm3
/ZaaKWcw2lvBsWvZhulYiKEZ3OPOeFetk51d0TVCKj+KIL1bsnF8HdA7gpteEfQwSX/iwmOuVOD/
suyEQvZMH3/zpv3+qv7yKt7LnudX4XpS8DbxXsgZ0PoW39Y1QkNpiaUmTwn1Ki3/qaNMNHWjvFgE
UW6RB97WNo3HcHY4gqcPrPYXKPRwF1q4p0iAr/8DLk9HWv7+jaFeqjOkdwgnwBf815dUE3fhlC50
EJ0uLSl/GgEhapIUC5wfWRuL+3RQ+6poWnSxwTfTcoqVsmwqRa4OTUp79HPapirv1c6wLBibKWZq
x5voKpIzsnKQNu2oPs5CqDbYuNTq1oVT77W+2fe6JK4wGD78hzd5Jvy9+6gRl/Ntc/lCwct79yZX
mmBK2NT5QXiTOBkOkw83hPBVRvBvSuS2ZA1EuyYZ9L0szR19zxtUiXbRlmd3yJ+jwtHvct396OvC
2/yH18ZX/W+vjS+6YULp5Ucyf9/ffgHapkU86TrZgcSnR5+CW2+IlOAMe9wFwrOpGtJeIZ4MyILC
fGHp0Kz66pDa2NsNP5nuMu0uELSl/sPr+tsX0yaykWo7L8wTfFDvqIkxuuRSR6C9N1HDt7mzMgS9
E0sD71bK/NxaJPOErbeZJLBOPejJeYXfUeTVABB+krcZAIV//5KsvxEW8ZLMaEWYxXyWFLv/+lbh
1xRTQEDV3ohlv2UKp53sGhQO7mHwgFH9lPq3CZGZD1jn4mcSfjajhXtgMu0Ilmk3gFErh0tuFghq
OiRp3ZCax9EIcPFP4mPd02/t/Pp2MubgRIx8Kysxn230qme7o/elzG0uYzi5w128KMBmLdhU6hMi
CNSB7mBsOn/8VqicCCLNG7ZNUZxxAnRM7pqDZRSfw1nghs6WuzaaN0NDcdbX2rYo6vFS50wOUffH
lb4RSAvXgwPs0FlEdLOczvbIE5g8VEF93lNxRnX3799e3cSz8e676FhSsp/fvcAsMts93n4XEbG4
CPlbtdexUdl6VlyMwD9VuefRdTPqQ1zhz0wqrASDP1zwC06nKcnz+zjMqXPDU0Hng+kP/MjJ6+qf
NWX/7VjxBo3qRx9C5EICS+aTP/mn0He+l1Uc7aJo9Hh/IY7YJoVyRys/+2Teh6ELG3LQG8TUunPs
dfM+cfVnbwy7Q9gQ46bVLJa1xAsCyljqvvMAcxjhaG8aTYZ3yyINvQtaAspehfQ3IAlOTpM/8jGq
S9oOw75pLfncmfn4QGocbmt1n7eZJIB5ks9TA4KsqcM7L8br248oivnyEMUSoPkq4O4jf9+VwiJy
Fy84ujYcsWFQgKDO44NpTslt65XJrW59G5WOU4sgrlvKMgJmpkoP3ODWAgnplh83kQvkSe7DsTHP
2BzX8TmRkG8IUvcuBEVHtxLHYKYHmO/jj6PWqD23NqIG5TSe8rqTFwy/ukagHo6de9eqtHVXkikg
9dw792EFOH72eaViwP9XlPLAjR0Bk4Af0JtjcZLuTCukB3VWES4ZwpCPWki6GpHvSH+VsUfu/RUv
5ge3LNzj8hmRUQyLKjQkFtWm3RqG+AwdD1pfRaeFSS5xfBhNjEy7UM0BUaulzpm76sGrnOiB0t8J
natxDmUSPfhah2U3JpyoEBV53IxGNa2STyiefa7Mbo6MytxK3Q7OFrXlS+Xm4wXrTA8LYRxuVDqe
dSfGCk9X+cGzo/iAXA4xQ9l+idogPzeDnDniqlkpx6Q7bA3H0YEYZozc5WMtyDZuZ+JDHNL4jOCM
9t0ojL3fh5eEQDjSTxiih3MWXeAOj3Gf50fNktHdIMJgG1O0WE0KpX1u1ykoMFQEMFnEvY+LPIri
6FCN6utQV+O9Qjh437XZi5ckp0m1sHHkYDyaotLuIjh5y5ZhimeEVrzJsoDzRRca7YR3tNLpoALP
uVsWFhPRg+ci4V82Jy93Xw8kFv+PtusBz837wjjqHa5Q8D30YjovJxueAOfh5ubGy+DSZQ4JI2XQ
BA/1vEizWbFj40pcNsl05oARDrdmbePv4QxT5GGw6uWxMVBqYfQOd7qeBE/gExDgJ0xhuMBoj8tC
xNYxTMfpIuYzQleofTrHVBgYLxvDvl8WkC/y42iO35ct4s2nC/+99cDA8UiTrAQnFKZPy2Lo/M/u
5OTbkYv2zRz5RTQvXmdSJqFPpXjBpqEq7720h7UzeO1TACOTG+x01kp6nMrwXmQkHFxGkEYMCliy
CF5KmpN7kAHjXllxC1WqUdgxYPAJr9GAReOvVpMO9tOvys8uAvvI/tFHSfSBCLdTJiCZm6n1AmQX
lGCRgUE0MYKryoRZog/fiTfx7mv3JnX0L25mgPYhTEaNL/ixT6YNNzoM671NPwAMSbcn7A9DFSrS
WHnE6vokrfG72GiALhEJpwc87dWm6QmJijLrrGoUnZFT17vERDwTOFO/Gl2gbV7Vj7s0S5Dh9uQf
doi7yDmLfulc2rYebS+uXOhOSD0DW6u7wLF2qJyRQmAnzerBfwjT7EtrqHBrcvHdZ7Co8lq5l0Jr
w7XmgxQSXUbkbQxSZdQ/xC0ZJVy6qns7zFE59s/+oMF6CzwXphtBuIjXcrjCXrjx3eA2DSP1+m7C
QNUOE5w9aelgDxOzv4nij5ZS7b1oSTWvAGws16cpdY3nke9y3XxyhVY+cKe6ZMbUn3CuwA9yhydC
NaIdeYxURuGtp+xl6G5vamMoj30/fDEbc9qaUXOhyYt5ruciYbukc00wJJoSiZ8ZT/vQdau9JCe3
4wk+B+n0RMSqeY6CBtUPKda7BCqPGHpvI7xIw6S2Cukkr7xQZic+v3s3QIPdBs49GeDDTSJ8Il3H
RAMS7OyttGCyK90VCSfJLvdpCJuuD8/BNcbtlMG4HyLqZFqYz/l58pvQ8prxqtqUcZyBslXFKe4M
sDZRG54HQ57a0O3PZrAxZD5dpOpOeRFrHycMNh7Uzh7oB8CNNNkbUXmZZjcDE7J051R5tDW1kPbG
CNK9+xgVGEjcgewug2jdRFhPSTCuTYVEkK+j9hKQ6LoOh2Lnqc6h0R1M9271UFuxRJITwaMth5I/
r08YaJAtx910cgdExyHZyNwIZHonMtc+esBuI5gThKLTZK8y61i6GSPwmaIxYn06h/M4IANz21o0
JALTOk4NQFSBnqL4LtwiWQtk53tDlbdVqhcX4f0Me6NDxAM/DTL3IbHqn9Fc+6+ETRRv691JZTik
3031Jrcza9Zn9dAPSduD1yNPuWNyO3bpbk56AlO0Her7etZqdbltfkWoX36OnPClS3rraDQ1FENo
uGuVZtrKloZxMBU6PkXMs12XO7cBM+NGXXIQlX2pCIoro5leiXNUa3BEJva9jLMCBx2437LAX4oa
tnUQ0DpxTG6T49eH5cVrbdA8lMq7JYxIO4oqIhwAXfyqVZG49bIElVhGijCo+66quQx0EQYXcI2M
ltFa42qoZutsC3HE5H82anV7Z8Yh5EYzyk5DOLhrD7km3DA6WmT57T2jukvrrt4PDdAVrTwUXdnt
u+FnbeXFbV+4/Xry61/lhJW+D7iBx1a5ynD8ybgiQyIo6n1aGMaRm1q+MfnwVp6kD2QHlPGI23aw
u3IpVP7wUe9KYxWO/BcSbLvrBIvPQY/5Ns3P0fr0p3LQwDu+QQdDGdaNN8WkWulBix0RdWafWJsh
aLn3BJ637VP7TDNug4RLO6ddm2KltFDUNw6xOqW+bsnUje2fKW3se4AUBAk7B73Fn1jHeLDM0T2q
UuE7jdx4F1GruOmQXDceFlzVo04E3RqUdQUmbu2QnflcKyzDgM8y8Cof/akvt0AXnnWFfSua/LXq
cfjyckDfeHkN7cCNP6hR/KqhxRBE68SPNVpM1YzG167TJuIOsnIriVlahVoHt6/tylOKQvsZZgkY
LQXGVbbxxW4cxqZGFu+1cEjWy6ZS3QBEk08cpMIpbLlHdRYkGJVlh0TzNl3V27fkyPWn0ra6m3S0
fdI3APohHM4+ydC/xxPc/TSc5kDt4datS4BJUKtXdZbbJx1ZOX5npTai04GjSn4g7In63j65Ouq+
aoIjEacRhKflSLk8SpWnuvOAXs38qTSP+nOtgnKtBETBPGsJpnDGAIEv0ySz1tnU/B+e1JH096XY
Rlb2pWZCduqCKDgva8vCwSS57oUDxTootBpEj6mdvBhcrN6Zx+WUBiPrUAFNGybvl9Pq0boT40Wz
YqqMmq2/LvKUT6/qKh9drTMzdqk84yyPYYUX6Z07RZ8F3uOtJi5y0OAIVvdDatv3msXdp/DLR5Hq
1r6ignOjdWP5uOxT1kDMXd25u6Y0NIbSGszRMawfiyREv44NbtmC6CCPtotxaNkM9laOBYevcY57
NYs2tmuVG74yxkNigygck2hOWQbUHZIpflNTbTlUBkrqwZbDhTTfM1rX6ingb3DbeHSkGxyLscr2
psnLqWtZnV0v+SCBvJxl6x5cs0dNLuCLiyCUj20ixWNoyxVi2goUtmdui14wAyO3k9JUf6Or+efj
5hsE2numG8XZ5fq7sjySI+ER3cnGE8dxEuLYTwX+7WXbKfGPYfMDOA47JmaCdNLoVa/0LB1XDUW0
o6kFj4Zy691koMFEFt0fOwZ22J6m47IoUleRgvvndjhCknfhuW903mdumaP9M5LNiBp9j3YVwX1l
PaSl6o4OP6IT43Lwa7Cws6z06KzW8ckJg3o3NNVF9yeyTCLrkyZgtKWOyEmb6Q9YluINZsJ0o4IM
7HT6qS7sbwivgpOW1nvhkUyRZdG5w/LNBxs8iD6+eFN0qaE3263+zAhvH0uFH5KXOkqT584kl0gj
PbfcBVyr127icfhSpSG8YD3+iOz6Rk7CWMVx9GznTL1qg8yxCXCKba7oA0f8BL3vyIO/OpOz793u
Aw54RRIwlFt7Wtt5BOjwOSyJi+nauNjhsWUG6ILn7CGoyKYnP7N9YHDyMZzvMKnZ7/AENwL+ZFnt
dRnDEzjodXhPp9vftdCBhE4ii5yF234PwiQdg7NmjgdMXfhIuqNoxNdCPTLO9zc+DJqbaWBUI2tH
HmKcVyurG/adaQIqxudLYCu/qUpGp0iAexSu+mkSc7mlC/h1SCaCjh33o17Y7QHN2+AzQgfqZh8o
taEUJg+RmtLRmS+XyyKz1nYd2nsZez+bif8nCaY75O0HSTbrxjStBxtkzk0Li1kvMNtreeliYRPb
vsOVmxikBpcx6S+29qgZIZjMqnNwT6bfBg+waDWXdzKX2E73ReietvFtF+JcM8BShc92Y4FRwWoL
QYZbJw4tpkNFJn/5vNVl70MvJqEBiy0DgTapviafjbgk/1OQBhFU8APmCnJeTu0PLhx3XIbQ8CFD
vXM1WDt571R7Iyt+9QgAYAxZ+lYOnvUS2MbFqzCjE6FHBdSWxzwNTeZXofHB9kroblF6jPDRnE2o
dquQuNCzXoGEr0oHk+08+srrL1FelB/5SG611H+pqw42aF19RfsOCcqupl3Tk+KKDhVCUAhC1OIa
wqQ9OeHTHyAAGRTMHCO8aKm3xktRX1pQVdum1V46Lj95xKw9Hjt3U5bcvly/rNe6NEB71n64b1MN
jbnA2XpRZVTsCEwvH6KIiiEmsUwlNmY2x2FSbsOHkSMSEz87d2kJd0x9ELIVZ9EbJTr/FtN0XvEm
6r+rG0vIA2srrasZDtcdPKv9klM4usHsM0tZwy3XPa5flrgzUunchxSoc82+d+NDZ4IbKwXE0Slw
zFOcenQ9Rf6lYiy1Aw70ICZiiXydKFcLfqsrQ3mTdh5e+R66Q/rcU1Tea4Rpr6lSE+NTRU+Omay1
yXfPfGo4ZyzqST4Jbxs3oaQcw4lz1GSfzIRf/8EZkgpwKUE5y30Dy/IHb7SMAwOFc5EEULIbXn1q
xg+u3fsfijjfFuX4QphaD59ZR+Q3Ag90w7pYTQhPsSkkD1IjVykfkHZInBaynDDz9GQ4Nb6/wkQH
8jyo7rqiuSQarK0w5ngyMqaNhO8zLar2fVPpKz9HpEptom8TfLPF1K+DcjBIVIA9ZGdOsfWd6cOr
lorS9USgOsqrV9FVg5UlassvIKSI9xHPRe5ttaQ3Qf0T/Xwss1Q/hiVzytIxyTL65k7pNwT1LroM
Hxtap1vucdnOASwNYRQermKL+q9KDVPOEoZ/edifRQ9XoUXvkMsy9uGTq+c7WRL80tmfnaQilpLY
E3sDJWWbjXmy76oMN+x8wqwzmpB/cDcZAXPU6XpR/iyLLqbzOf4ImYMbWMMZrJ39VEWHVCPAyb5T
Jd0aFXUPOQ5luGPuEXpNSsJt9nXMICtqBvGtmVLakcyUJvMUM03N3TjJjDq3w34b4Ct59CvYBGif
sq3sgwdnlnFmT5HTfaiFCxRx1s2JuV88BGT21sApRzmtDbLveudJ1bRVvM79KDBvPnukVjxPDlJr
qLrYhw5oAEmZMtzxEo5RtbYcgLRJUcLTAUpcdenRF6HYB3jj+eAUlYwxP0zk3FLRbjMdA6eWHV0k
wxRXzaeBC1dZJkevmH7wYTtcsjXrgH0GqLYeo9wsx09633qXPpyMXQo7h4kiINKJu3HdFMwAR3Pd
FS5l3ZTKikqD4s6Km1uXaPdTBWDF45u8JmPS4yysYMaAKUk0G92dkk92BoPHzyk2+FGTrxv6Zeck
zS8G4fAvJUDWrcMY4ZC2QffgEUE3tx/a70MCWHJqIbi35pPjhMWOn0C+98Mwfyly/5TnsfZVET6y
Ml3ZXYYsTC/copko4ZUtGYx/DUpqPIpsMWcwP5OO/YDc1vmJJXPdQZDVucbcpb7RnXMcN6TqjvvK
bOxvWQ6o3CS4/MYRFNJxrjx6Aw2dTlHkZUIN+g+D3UEnhHXtZLj4seVO0Ba4dIyIZbi3tCACKUwW
ZQ+StRp2lDho3udznC1ZMpegAkhNMUGuNVtpZ6fWgvXYkOvEZP+XgbqMCaV9wE0OFtXJ7xLZyWeK
bWj0EJSlmTeeLGZwo1GET3Xrk4/DFtg1EhKy1rm0uiFvILGSgGMqTKxj/hwyR1jFillwUMPQjt2u
2JmixTg3xliYC+1hCG7H2CJ9qIYVJDSyydxmPFhf8gGsEWR8OQxgIC0CkEuDnBrHk+ahj0GE1GXn
3PZ1duvGeXSGY5nSHhxOdCeLA9fM207G6kHP7K8JIB94v9m6oOJ7Hwui0fSQm5Qc3JvKVo+q4Wbc
BAJ4jjv9aKqs2+PYAy5JcRWtdJgjQqKBW8NXiGs8ds4QNbdwOft13CPSJjv2pk9wREPT+ByGLUP0
vpaXpSzlWcaOtpH9KMXXyjCxExcFt7DW/WSXSbkOy9AgZGbCvV6WW0Ws9d4farqewfQSjVW+18f+
iU9rnF3YzIGSbgJSochacQnOINBd3yWBmLaSLxiXiJSkFJC7CdVhHHvgmI36o9dieieU9aYahTp1
aXumzGkRk/fZUdldbjX1QziBJ8ztoL3VsgZUH7e0um+GnTV+Hr3+4uWeOAcJoSW8vccxyj+Ridaf
8ACfYj22L/nYfwxwwsEC989OiJ3T6G1iqQZaNslo33klHPBEB645Bc3dRGk7cOjYEO6Lea+owlMb
qcfJhgjlWj8qYwC/BPW+DzQG2zGBBI1BIjEWfyqTmsv4ONuo3nB2tm0R9NO330U/hic0HjCnujm9
d1/UbbTLikHdhhVBTinxQhuikfvKtXYGsVZrUZZkiM6VgybL7LXfVoAPAkyLTp8fugQgaOTiMxsT
3g7TNC9R5jqf6w9QXzPLb+9GvUOo1CVPwaBHFzgS+ilp5dquTLFBEmShvCwL3Kgr6TGL9HTd3msz
sXJk4hlS0OuVErupYfpPqbj8yNWeUbiIiTeI8y/tdBij6Kjw7FxsjV4zgyQCsUTtk1sTMBJy6Dzd
hw2XQ6NutXNcazypHtz3FsWAoZ5uXdMn8QNvIxIkZokBXYmVPfH+MbC1T2EBwkQV3gfoo6SQ6LVP
dGZufHCIYuTCw4OAKcChV15HRyXWT4Mf/+yM1N7CeybfSz1ihVOfulF8Ui13WCfHtx5KPmIzNSXU
himErA4aM6Q/j7JrfJCxbewKBItgC0R3sQFUlCR6+XFrnqegJFJ1KF5MGYdnktpm9pPuAb7wDeBG
TcCXUEseXJ5iHbkDYcdG7O8EVh6io7vB2UfM/09NGxJB4432qWDM6LcUjpJOb3fMcKtbC43QcQip
mlqFvI1C+0VkpgJDYLzQqtAonhdVAxqBoYWsafjqbkN9Sefbp7ukdnljT3YZvJI5oFRraZokFE58
Sd7SPDmdVcilmXQ7MxrPkgHF2ZgXkc4VuQ4UmQ6MCEtBUoCiLXWMbJrNZSSf+wymLpTQaK1VJyqp
2QkKsVw1vfYr9eGXNcovnw2ABncaSCjL/bzAKBrAdc8TRf+2Tz5HomtvnVRCFlD+3umhgoO48o+8
IzDVmCe2Y2ldqmqin4cpHklZlp2y1MxOIbbQVV5DgqxklZ8GDQxFTiCMFjPkC8XMTrJsjNd6EP20
4yqFYmGZR1ukLql5L/iF6BzIGN2sk4B7sbmxU27VWa3TYDpGSUkcDiWLG7vhgsELHI55Q1cAmD8M
ii6g6OfEmIF0LegOMXWhuq/8el+qplr7nTUQ8jGQHh9xf5l0H3uu2Zb9JbRcuY1TGvFd3n7QDcA7
OXyjkY42LaY0N/rbAO+txyU5aZy7uqqbu3ZeLJedlF8wOpRk7wx3NC0Zq1etm1+cuU1twg27tQbi
LKxw78Zc4bFLp/TPZHIXzmtOBDiqYNKdt729B3RBb9Tr1l2dss/Pb+2ia86kdu9chrGnGp4ICsgk
PYRw7ZIuDOmyOsxAPUJm6pTbpCnERjN9onDzwL7tW3zKeKtvE6iYXpNnJ68HBF+JFCaKD83KwIVI
MTYjKraYvoaOEfw3e2ey5LayZdlfKatxIQ0OOLpBTkiQYBsNo5M0gUkhCX3r6L++Fqj37Oa7afbS
al4D0RihCAYbAH78nL3XZodceC+I0a9l1+pfQ5Pgvni0S4J9xFOv2PgXRU/kJ28ksRVNGci2gvah
599GYcRYab1zXVrlOjV3iADHUFLUJ0c3o9e2EzTspvkcWcju4tSBiGq6n0Dp2wAXx7jTYuMcMzf6
ijvXX2xcwi0l6YOoo/Aqp5TgeGvYSRoop4FSTziV+JERO74kBdMDitDSpfuHFL1ltmnQ2QkG04AU
1CjvNcW57BE3O1K7XqacfsIAAEWIFjiGXj3Sot9lmVHDUdZ/WVEP5LSsDqGn5tea9jSthdekNpPD
2NFcuh8P9yMDLlsgKTl2NfgG3yAn8phHcDQ4uDniVfYmWzSiLu2MQJWyfYap7IPkgVFngvJpaJUx
h/o2xIRRCdaNDcP49hKl4pUBOPHzuFV2A3u3PZ0ttn2MO7d9om7kGMhjA/dvhUvgVIES+V561i9N
LXwrzwkMWTqi2nqq1nIxFsDqXIQB+AHFgHMWWFP3OSJLuRat0uHwNRXZd0w229TQgl5zrCvWwfe4
qrrXUvfkNTaN96x5tpn/v9iZlbx6raBDXSYCfp2HTGAV18q75hXxxj90tiaypj/q17t+9f4lWk1k
VkkC5sfqWBKS1Dua0iMZMFs9Mfebshw/AG7l/oQEQ66ehd6pmdzruf7Puxlj7eM4X2k2V4BWuLFW
fb23brvu9/S70r7qaIBzyhN4snoPcMcSEMcgFB/Kn/vw3jGVt2ZqIVHIj3er6F24eb/x3ARtrN2c
RdfoR2X2P7OuaHbp3Qszrrazu7T0fk9k1RoybX+kzqoGH1bzxJ+7d2Xq3QhKgD3DSGVBbF9NCMDx
amhzq+dg/fKvG8uJk12TMau9G07vD3B/wD8PtfpP7/da6fmLE1WHgg0YhrksXwNWx/f7f2b3790f
INMrntL9KfztAbMacRY41ve7mbSyRz4ILY3/4SutVodpFGvE0iDK8MvBBIyQk9Fyt+oyu0OVvjo5
/voyjDUKVaJs//b9+9v/t+/99eVfv2/eDRx/PXIeWbjO4FtT2vMBxn99ivevNa3mo0xUdOLg1xlc
JjhfJPaXfIxJ1uysAkGGlwXj6Hq0Dl/uP0DmqGeo+jg5U63Od7Pw/XGdpeTouN+FIvMPV/H9nohd
tdPT7vP+w/dv3W/uDuT7PeW5ChNsdfzr4e7f//OY1UTjT9bo5+5oYjp4SKhXD9H93v3m/h99wg4c
OorcJvWLx/DzSOYmHdzBznd3d3YO2/5EXbQxIjM/3j/m+H64/fWxEs0xrCfV/UyaVn/R/WZY70kb
flCzJPFOi8bp1NTldDJoz9PU48u/bu7fK+KFnSHE0DTrANV0eVHt7i/krnO+30D9JMMoayfkIm75
RtgCUif0AuC6yxUL1W5WXROkETNr945NLMKc0O7z9HnnFk4ACwrFlvuKX7ndMG4O0qKcWKLtPUgU
3PzxmyjLm5nRgh2n3cwof0PrXNsskUB2MAcUaMbZBUqRiIzcM3Z4G0aHb3liPBZG6u6NOfvpeux3
GIS/2RV/sOjWySLntFZWH+5sHodSSRJ04ihQpnmFOcJWqUGoF0FnoAv6bjTWY2ek0SWSGDGXtdmc
hJcws+OTwxPcEBQ3qx/04piVMxjdIAADpMEnwwOiydjAzpl3XUj3H74i3U0osHleIGrJSFGyzWso
weuZ/XVaZ8N9B3XWTh91xyO5XIVbunVD1zAj7cE2qv5D5u0THbMA4I/QIwG0zf2srY8OFsa26jzM
adknV2ufISCvJ0qCVHPRazXzJ0HIG1Jx+LgZzLqz526i2nozRue7phPqU6TbyYHi1jFnmT0H+5Zg
XhAqXLjFzAQnNtgssIwnOKZji1yNpCd4QAsxo9IDukZh8q1JmpytB5QuYUxHWGXPKZOboWBvGYZP
ics8EW5FEJegip0a1KfnmzlxsUxzaMiARtiPNFBlRywoehQwrZXokDq4YDfJ6zV55xQ7MTADwxGP
LbA7Ncf7Os6Zn3via2UHgAvWVCxK/Lolq3kIn5PuoSQAYlcVYBO9HrYedY3fgf5kT5srrFWUXwwC
yYGSpghCxDYwiBqooJKupGEkV681X+bO8LahDYgXbcSNFtWV16429ZygKAYQtHegE0+tJzapBeep
tst3zs7fovO7hT5pqhhwU+AfZcTBJYRxCBeS1ZUZB8uQrPkr+g82EIA9joZofY7t1Kc+hApFg2sC
iFJ/zB15V3WVwHAfZ5hXuo9CMtxBeiLxqxC32bF+hhCnCWqpMwLrW/JsN32rG7vQKGaGKEUYtJM8
yJUOp6+cOH0lxnUrO85YKXIAYmZs+ZDlypUx1660uXTlzsmVQDeBosPJWJ5h/aAGWDl1y51YB7pu
WRl292/BVYEUMIqbvpLurAnmnQJ+Z6wUPAJ6nKOzkvHSlZG3rLS8aOXmaT34MHNl6TFXRNAJXm9C
XXz0VuJetbL3hpXCV648PrmS+UJegVpZfXKl9sVQfqqV46fNQNDo4Sx7b6X8NSvvz2SMRmcCBuC0
0gAJznhjoRhe7zfddJpWciCRfslKEkxBCjYrWxDo5PjqSNA5gBBYCpdfeYJp3kjG5CkxNXeDmdCs
Q4NrVe4dHIdEmVBppGDGzimW5qViMOsO1nBuFosZQUeSSOHczM50bpNI9nO+DE84Tl6asv3EIOrx
XzO96tksH23ZtWzUxXh0RQYPKWwR21SCeJ2CqLHCa4NKKuI12NkNVdkRp2V8p97J9iltRPp+U0K5
KMeLk74XdUpyYzm2u5DU1NAYXxF6kBk7EPIjXI/SqaYszPVrY7vyahmzBLKAXHFC17C3AT9yJqfg
ieBj0/Z3tkkUi4sU8rkZBqZLdjTtaFeR7al9kMpsX83OvUzorg7L0iR+UawkUNqmfpt0q1q9iAmV
7H7NufGCsiJ+6WjPx2FXvNnjeV6UB9nN5rqSfRRiHi+hN9fXVIOUuKpumpauJGHlp2hpD4PNn//3
ymKxOgb+RX/vorpyTFB0hrCB0P/NUbAMRuoljlkfMuFmh3Fg6N0VhJWiGXxzES2+TIVqgdDNe2sV
d0x2l/wPT8H4b24P3NFcUHVhCRAxuvk3ObsXxl2Peao+FBpyp7A3Hh1iEnxtJKiDhexrblCfIwio
9141xA+SXBfPKKCz1OSxqMYsUMZF8XkVm+qDALHuRq8dw+Uj21X9YVWB3rtR//6NM1bB9d/eOGK2
ddwT6PAlqvd/FWTjZsjNtJp447zO3uWWcI/RED4IE6gH4gUZWAPMkWkQx8EmLpxtU/Z1wWwrCaMg
ASpU0vs+7Wrhxj9sQ3+vaObQ/LF+IVCxJNcvSmC6MU+qAjFXEJ70xz31L56b/+puWX08/+35r/kA
tuvZvIy74Pzz+y0pI/Wf/1v8n1mleGaEXXGpKyndJbCtpFO8CKtlyDbrR1QZ5RbJ07BfcufLYCdc
HuQ1JWKOAOdK7tD2X0b3h0Ua+GGx3S/e2gFp0vorZ95TOtV1QKYg2QBFDNsvlQ+yy/vt/UP4/6kT
r/8Ts8lePVP/xgJGFzb+X9vvbZUn5fd/NYLdf/WfRjDrP6QFSoPIOMuhVbpaSf5hBHMlBCZh0y0R
0pauNLF8/JPbZP8H3kTGi5armwa/xm/9k9tk/gc/ykXUoHzVBR34/xdukymM1WPzX08zBg6GaXqO
ZRvkxJuO+a+nmZNNTdHmKj0kuiUDe6rfLJcaUE+HXVkb/XNqOvFzlI4M+USOUpC60Kx181b2BVlh
xdKfLKat2Vjat1pr8MQoo9wnQAUv40y/YVyk9TSEKB7q4cnuI4Z/oDaRNKELTsbiotYestlePUFc
dKIv38K+JKLXG5GvdGV9zkD9wHVTKAYT4Tw33gI23mJU6GS9n0V2tJ1FaN5cHAD7zhDG2aoS70wl
3O8FFCrfiMG+1RPzwmpW02fnadfYFRrP3M7PsrTzwzKFxTqWH7/obeuj65y+Ji6yigapcd2yGgKR
qD7m2ZiIn3EQ6OVsj4uof5vw0G9ijdWk75bujZijflOt7efare2NrYv4jfabX1g5guSFPu9UPczL
8xzG8ji4zXfP8UpSzoBNNhP88MRyL6m9xEHba4jDCKbuxIMJys1DNbRzbIJ/l2K4eEgH3Gw+q5By
hTfrXe+IPa2Rfabe8lrZhbnTLACjti1/aajhq4o/p6uFEejSgJ7Mp3HTAKxmeHMol/GG4M7bOcbL
6Bisw7LYl7pQe00qBJvVJVW9966f02cd5upT1BOXOxbjvpggFc1Fiui67asD+HfyqfZqRAbj4Qye
uCo/yWm43f0ZRZ9O8PTyOCD5dzHsi0bgEpGSDenllJO0AAvU365BaiN9m1626TtJUT7yRZw1LinG
shEVSJCfnEfNIUsLeSCijnmCR5YiaQOvKiNWYOcoMByxenSNwiDHM6wp8waKRsuYgtroiIfiw9l3
XswEb14D5fT2mE+Nto1SWFFlMee+BpPw0GVoXrTais+Cdnal9B+1xoRzjhrzWYf3MYQmWGvMJVbv
scvnQbd5CCaz0+3oZBrM/Fz2Kj6VpbbXwtQjKhwbR0qY4hMTQJe5daHAbpD8bepkVK83DGvP5E0m
h7hETqhnJIwhc0OEb55gfhNC691YIoyrm0zGFVNn4ascMUYi05csqfcJR9bJDYkFGNOZfNkwXWtJ
SFmu/TyZ5C+LGJSlrZjCtgV5nDwNNvx6AmCxUeOmvs8VI3SphebAeB90Pn60SVqVOOSNYRbrqvm9
nA068bzltNeWJkjD9TPFKpWGEJ2MwoT3NtvD3iF0VtRpv3kdp7I/T238wwy7/Ng2bBEtuyMiPs39
SkfZ5jZaQBhCe5iXG0D1c4Oe58nRC2AtYn35MymoCM+R52rErHTS7QKQ6t6uDimRKoTKvhI1UaBD
5tL0zT50urxPXmUgXM9OSciG24jc91gLqzP9GsS4ayfTjqovRUXqbqsQ3XIFvnLufFhdhNRNQSMW
+fK8TMZ81B2QyW0CyDKs472JlGoXlxVqnJ5OQk+ggp+msbPpdXLS9Tl3/TDPONEkl4m2qrEyYuB6
MJOkuabsxdK2/CYlJNaKnBykzVs1vWlevutk0l8rIxWbuWWQ7/XpTtPNjk5Uwp7cIwhlKgkRIKPT
ESih1TihTVu8L67HkHApnYJdYfFVwFyrbBnuG1erviZoh2cy2vsGs0kE1/fB9qbpxtym2OZOHV+c
ebE3kLZh4LrC2ZKAQGKfVvSPndMazzLTHw1cj48ucXnLwsSP0Ta7jsgeHho4esj1nR8Eku6ayjpG
dfoejVCM3aJ2d6VfDWl6pLdgbcAAJcfBWfV0BeBONmD43eK152ho6SGttR9WWo0vaWg8Vrm1lzFt
Clu316CittqxDlUXG21oOfcf+syVX/zSndh4rDn6d7FOcpFa2zvlCoOJpqEPIm8h+7THSpgMEmW6
Inq4cb5D1/XezXAOH2QrTm2GvmiqQ7TwKdOwMS2mi11oxn7GJw2dNl1NQdPTErvVt9Qa5SNEuTcc
Ueeitfu3ytlBpZdklTsu8q902CNz+J0mXo+A1ug3maqYApb0ZRBcJocik/O5cbMveQJbAJ/k2Q1j
H25B9trOn/UQPvax4b6lmvalcPpzXTupv6ytHxjZag1gM7YGloNdUaBt4eLdPhgx4WkzvmQMDN8W
1FyzzU8ObIj2fdt4lJalt42imUCfpEsOHke834VeizaELrj5M6pi772JGoKL9YimSV5ve5gGL+mc
GdtxTm6TnjVB2fIPici1iE2/IPnCF7U3nKUy4gPTmC9hbDXbMSsAhmXxsB3cpQimRUuDIawRPdLj
D+zYOBDkW732eW9uS1VMwd3U5ZrDQSd0a++04M+twdIJCWW2i7vGDdzFHncOAoxjVOqj78ZSkGVT
RvjdGBHQ//5mCEKEB9t4I/lngr0snhjMRNtW2tYNurCMxnFvEx1xYsKJJswyrICVGrY/Aj2f/sNv
Y56/I8gT77M460Ppvc/5eKMw+r7Qmdii8/R2MlNv0eChs+30Xl2WRiNxwv0ey3k8Vdr4pVYnTZio
JZu62hJnhcdRivOfhcSZ0yM+GlbF1IHx1MAybBVrIq4egxqAKXvWktsUS1Xg1Mpb3BffjUa3njP2
5cdcb8yLkZnJPm1YqWNJBopUpXtou15nThVXr1WSwkhyWdZ7Y4XXVug2csjv55bJ8hGEsCDfcz7p
Ye4eON03ZTh+2vkNBBRWVkbhQSeQfLVNJm5ZHvlON3hnswGgSEgxBJixPTkEfPZSv6FemVRNuLhI
Tu0MBKZGlwHNGaX6RFakiG21sVStnpUX0uQOwwug534bQyEOFCP/C9zJk92glUlr+l5Onv9qloaq
AGEvFqTnpuDIxnw33SK9f+mUZr22otvkna1vsULoe7eLAg2b/KVIv+Umjny3m3+2ulXRkAvpczLQ
Wh0M12kh4KVT2Iw3VhbB+9CrfjO4OW3MTBBCEhXfQGzQrdWXbT2ST25nhv6Q5Bz7Vd2W+E4nfc8n
bSKp+Op6hCRtmqpXO6JTouO4pIIQ6FWa5faPg40mw01pIczoK8IR0rFqLelLtyG7ZjDii21Vvwg6
wWNCsgapyzneE0k87+i2T+gXPsYqXpWdL52jVS9rMD1lBNMTG1fEje602OtNk/lj1pdfhmYHpT+a
tOVJWNmnk1J2SEP5TFKcq0td6OMfaoN4oS3peF9L64ZtdXxE+vPdgk4eFMuBuT3saZGqZwykNAk7
5+zmhEibtrjoRCORmngmSfW3Cc/60oUEc5TRwqLgJObWwz7KILnIzh2Nlj4J510p6phqLe2eiMCZ
JjnSnE/7J2pWwut5FxmoI3GQMsoPMfzNLfC0eTOYkdjnjv1eGIqgsmzRD0VlLVvDISuJUWh3zhjB
DCYScJlXEYGh85tUfRKYRvjqaG1yYDaWBFY6PuK4pyBoF1TUPc3rjnOe+QWoau01pYUWuu0XhwgA
yqB6SJvHWpY7MxqfPSJx6Jqj8Eyrg57J0PfErJ8s48T4UTw0KfHvFDIEAbQItEJ7mG6FrN9j6W2y
3qqP7lCwdtbLLSOKWU/i+Vol7WaKpumpwiDQm4k4EjBkHgmE3YE5IMmMpEn6nZXaDSrT93Fe/ixL
ltxQM5NLVs7Myua62sSdIx86l1hde7KXgF0XaGnNJMsu1pAeuwuxvOuKonCqFXh3jvdiiOdLs3Zy
d0NXv6ikr9ddgPGIFIV828W7OBlNuD6vk6A1aiJrgJ0nIkn3TZw/M9VNr/z/KbddFD8ZPm5ASMU2
sfCJiXEgklfOKIbXomx0Rsi9Mba80DaaTd2l3lkfi280klBKaGV+afq0YcKBq8DRVjQ+iPCSPdHO
c+Yack0z7zwQG4d+wuRlD1hnGsJ4kim3XloTy59dMRvUWS13ABZ3xlZU4830YH+0Drun9T+TwY15
WvVmKeqZ6Rv5Qp5V0CPXOHe5HBNA1h2ryIMRMdT9pqHY3veEAVNiNDlVpXfUTArfPqGm1lpz6yZF
dUDtiJUHRVPA0PmAG/taeiQs8sikIegD0ws8IFX/DQUOhx37gI1t6btUTr8dt3Z9RZfez7vsUxo6
J6RZD4wb8Gqm8PIJLbfJu1Lm4o8LUA3PI5KA5Z6hEIrS3BuORjQTQaA64wEnOkkc6MdCWAhk5bBi
Nn4epV/SjIyjULlMO9bLAB/dTuXvKRL2R7UYFl1/tz12TbZd4ihlBzWOB7sV0jeM6MHDoP0q6vKL
11IBV4N3YPA2kMvCtT6cp/gsp+kFR8UQVJ3uBquEk80VK93EhkXPV+NLn2D9z2ak0221txwb5Y+H
cc55qTEHM00Bc1dnPUGBWP+opsM2cDRtCPJ0/vDSRjwgX0IKTBgQhDwOyxaqjFitimRqXOu5/khI
b+DwQ7LnlmaCjmP+qoph2Q6rFx+ivr13FfP0cQn5QMnL6z1XboAbJH7WL2o/uDb9ZK08WWPFiRKC
kc3tNDrJKTvD8W2OorF+CrcddhNC720V2fh3EwK5piiE99wo05+HCrOn8u8b7sSdMyRXxcs8Z7zj
g/hNw99AEhGnuzgaPmer5uPO8UU0EvUem89trHDfe0XjHvq1ZYfljsK2IHlgnDWiWRpH9+uMuMUM
lb1fxYW5h1ehtnHrHpSqy4MUXuwnDvL6rDYo7IRN5FlSXTWJAN2hWpEJAwuBxTLeKOszIVgv1Jtq
h3eXaJ6wwzONZpgJYJyx3Hdct/fkUH63rflzjfVm33lY1ORd64GonaosvWsTasd6ytSBzA7Tv7tA
GaLZfIYzDXI89j69jhycJWoyYwmvUzh8Y+fKD+RDeFrc7sN1BvtYG1b31FZPeNwCVvHuMWQ9CiSt
HL9BahbTtAp6E4tR7l2WEf9qxxAFrlWX7/U2E77OyAeA+vLLTRfhT82EobdmE5bO7iU3NPFq4wS5
JKjmsSXWDfiJEUm/KG8xBlHTMrpHsLYVBqAoDmw38z23UMe2fECpKS/MGvNjUoaKLOWSWaJwEKEr
uv87QZYrMEAQbUWI4EOTOfZkVTCJtErxoHf1Hl6J3xVx+M4gN+j1OttHKap1YVLtQHvG1rlcFq8I
kIZlD+wIugCLOqO4PNJ35LiTV4L1fGubBgCAdQmcWkNnzJC+2W03XUhcnYY5OyxzS4RhNyNiG7co
3dQr1vFCmd3WiT3ryr4jSAnueeom/YbmdO3nvKOpIp/Udm0ICCEhh0C1dziucwRyWfNRheBoQlr0
PcDiJrT6XaXIyEtaYzg4bDMLrJBHbXGfRaHEU+V+GxSGfn2snmqB7F5BsMHJZvkay8ERW++27eVZ
LqV2mFHFwtywp31W06RypOZxGifHWVxR9sVXEmC+5J2m3iHD0jAof3SalrzIPPkSpqsYMIy/3Ves
FNlcqCARkKyBw2PR3gYaMQsp1y9xxvXFbE2oNSiQ474bAi5yxpHLCiX7sxl1+XtsmrFPKMxo4gUH
FEP8RVQERTIYjyS6kBKnwiioOMg7pruoSuxKHQBOQS9BiMBGRD94Ggc1a/UDwXtA3DQT6WopIUik
Iwin2GmOyRw4E/VeNIr5MIYMBsl4RFmdGvSaRPTbXpz5iSHxQYdZc5soAQ0SFqy+/prS0Xe7lN6R
mUV7d8rpTcnqTJTQ71S2+pU4pJ1VoO2EN2UcUwET2JvQdXZKjx/sHSNj99hMBAPZKelpTYC8njSc
ZMnOyURUKxPPbh9NjXNFda0dyO57qZi3EMqdMTso2gPggDIYYi+kiZhWJJbHyTUfLSOoUepsonma
t94k5Y+e9PpGHmtrVF+E8jZS0NXccCV/ZGIfH/I0pMRXDhZGzbvq1U936oJpauZtqzrs77r3NdZ4
t1z6M1uKPaKtWN2eFJNhfckS5AXsZqhsxqfmmyuXaj+abeO3yGlIMasuRaFZtziO/VTpH/HQmd8i
7UsYav05MS3wCHZ4tA3SMFI3P/FixkdbSUbVBhkepHge8oTrPKu45muaRjOm0J+11MJWhlXkgeQ9
FJj4jTL07C8lcVwebgKumvUEjohjtlqbteaoblbS0swkZpiaNnZ2S2qU20qWXCz08l1lzxPmN1op
9qdhxjg0NdwDUiIU7cdXZMvOoxyPIEisi8e6bIgxPFhqKraKxCKKb+IVF1vDPF9MZK66bhjQOF+B
yQ5/JM0Zv4dwa3FxE4QaRdohwei+Kck/3BPc4m7rYQw3RqeiPQmcYnPvWAxI65iKO0WgJXB9aeiv
kbtasW/aNttjMvMCh1N9AS5BEyh+IoPpVpnsxokAe+infniHP7mgjQCgL93PAYzzS5YK76WWdAgm
ehOufBoZxYLvwbxGy5lw6MI+aphst5obNi8xkCuN4u46RtkHMBx14nKZEAvbeM/0R7bVVGW7cZkK
0gDthrY+ET2oIbD7j77GgOA0C3zPGsPZTdIUaEuNrwZdc9yM9q7Pu+TDdojrytr3xvocBtBO99Rd
qHS/bTxFtCxpf7gRlXM8eUfHzppTVTcPKAQpbInYfE6n6sVm8B9QfU3HfJYPlDrRMdKz+ODFKAli
rGD4ljSAyBUxpGFj2OiNEFv0vTjhqm7pBbdrvBfjNQ1HquuU1EesFanBLALTyY+hTtYYW3KQQNI9
TQVIOlcrv7sa0sQli4KE8AVWHBTAGpfkO8y6m4Cp5K2Bk5n1yLZpKkTOGKSR8+DojToN7ZboT3Oj
UtrGWX7TGPCbmTedxHqj/5xgBqsimw93MG6XWC86LZQ9iIBvWrNayCsukz05rhT3hF+2dFw1fkgr
U/3k9vFhLlx92zYjhv5Bf6QCMfd3BLWjZLN10a1uUcBVBwtznd2xfDkKwybaLwP6iEflb/fQdKiq
p9gFMubNtI2S3WRW46mPovE0oQ1zedvo3bbZxsFQy7YCQQcRW2YhH8gVtfY6pgrV26jiluZZhquV
MYcGqiG83t2fZzbYC6/XYo+dd/lWN3n/verN6atrKoHJk2Pj54M7HSipubhWgPNEYlV+pEMn+bw7
1O7Q7nRGh1TMINqaRZ3uN6iONlnl6Me5oTk4jpnaFaiEasjAJDV9VG3+s66qhGsRqcKrQq5M2Dqa
Vv7bqfoFP3Sv2Ba7CPDbsvNjLK54QJxgnJpPfGCsohqtqgzXgvd1Cb/EK5HTWBx5qFDEWJqj8GRz
E61o9CieDf9OMdY1F2sV+ARfrrzz+w0tXxwhzF98zZuHE4iqLAj74ZKtSPJ5MsZdFY8/utgD7m1k
L4imxZZyj0BT3CJixCMkdXcblcXIpmFgR8j8fz+W2a2cEaTZSWn5KtE3NpxwuoPVHhklTNqiuKyo
NkJZtubqoyznXcYmazMZ2bgD5lDtibn6gcTlZyWXoKud1yXNf4Ukp+rVEDG8YZDBKglmyjvOKx9d
mFG8J1HtPdSdAa0fErl5mL9ZmEU22NGpAvOAwO8nNbniONfjZnGRfpE7pJ1mfeo3YTQp2m58EE35
Rhqv9HtdV3+Y7+70BEGdJbCyrnfAuy1TwudVeK5GaHwirZeA/gQHTxS9D3Iw3khIFyt442BxETg6
DRbsCK/tfqnnNy83Tf8+I1lU1Z7Ncv1bDxeRzODU3D77SrIgQCyqD8tRiM2F9Rprk4GUyTFPaI7e
jXGyd3pCmOOEtpcxRhRk2sg1u4/kl9lGly4QkYhQ+uaqrKVjNevbmvEJexkCFmXsdRwEhG0Ja8ID
VEXmpqFPv+om/7DaFXHvbDVvf45LAzX9TJ8RWZ39JpPh2s7Oa+H9tLr3Nolv2hyHJFo23zGUjXQu
PCxQpf3oFqR+LX32e9Lh2HgooG1N4yrsISA0pLtarLVVNEhWWhaiIKukeahLxzhp/HJsELMm1coc
KztnXYy3JiLRw8hBSVgMPcS93bNv/6RM8Wxz5ykl/ESTlzGXNzqOf8DzGrIL16i/6cnAyVueh4wC
2H6Z1NMSgSLyyNvSHMgXtBu+YF3/UJ9u/FAIuydo+KIrJPhDv26qDYyg6kU69kkbacvMw612+1Xg
iqoOlXpIL8jue18XiDtxtb5lUHdDzX0jSAc0Qix2o5lmB2uVd09Q2A/jom2LCQthY65Mx/5UxAZv
sV2iOVQ9E6GeinehQ9Y0qAjpaDNk3tpdojaoMDq2g42YsenM1bObkWRsMEkqfMsoPJ8Nq74pMvSb
UUTvDuZBlUS3zGjoRpQCM4PKHiSax4UlfE5eItpPlC/YVzyWnYjIdj82B0bHhGauLQ0dFgB6vNku
CHSdfqarHJtc77jzXVTYXH+AJKEo9evZLI7tIg9xa3lBxIaIuJrxYM4omuNIHhC3gkReA4L0VJ76
BhSahfz+4GjmNoI/gtmuPAzjauxvGrZJpveT/CWMp9FCzVwYKNEcWl/0B7aanbKp9LxrYjtfKIhx
ruEJd7lgnPoa7+VmssQhaiN4GsJUJA5gvbP5fZESQ2TNEedGqKdYS/popwDdUSmNEjV9U5BhoV+G
EI8S9SQ9PKxlkQnIfkVnFQ1l9QSpaGNPE9otj1gfd36v118LI8WC1/DpKO2ZCqGnwxw+6lx//kpc
qNdru1xji1LLfWr0+DwZMa8vrNSmXaXnwChfGgs5ThSaFMTYavwBqBTXuoa9isG+MB9OFRPq9dki
1iH7Nlo4tcsCDzQbVGRcxabqowedsN7Qi7BS9Y91B+LKzjjRs2r+7o41IavM0bqyZdO8rtLrM7/f
G/PvQxIaG4fw0u1UaV8YYJImVxbv0zPxTFubN7au4SrOFL415QztWTfcGiVOmqbd1nA3UsR/rFfE
IHTNzatSic0ND5Ol9wwBhMBQVDhXbxLTdkiHD8MpvveRPW0TAuO2GrRx9niGZIds/vDW6sQiCZDL
s1kyVHMR/2uUp6eMRKtT6AzlsSXaRII9CHoxvlsWawaX82qzhLgrQSm0GKjwwhd1I3e566ZbK08j
P/dClq4c0Ba8H3IchPG7kRioLfqYE47p+7pNA6s/auq7qWuvpH09wgAFj2uG5yiyD42QN4UOJ3CU
E27rLlvoljFFcIb5sVf5hBFtP+k2w8naDgjKfJ+HNOLwbh+ybjqbdIRw1ca72WzlzWwhVfxf9s5k
uXEmy9KvUtZ7pGFyd2BRG4IzRc1jbGChGDDPM56+PiAqM/6KLMvs3vciaCQlMSQScPi995zvxCQU
s9kdb/gkW4QAw3PQD3fsbB+o1pytI+oaPaTEExjlP4XBAkGtvCUADWvJnL45nElVB8PKx6YLGOvY
viVoLk9zMykvh4LiyaAHCKX/aIaK3VMBv5KVzj9EKOd3g+8/1ZSAKNOb+o6OaA0snTXZOfrg2zdu
Wo4EfYyHNEUjDhg93VqqCPbJcxVrnZeH4QPrhE9bkTaGYLINncAoDVZGI2hO3ZKU3qCdjltFUHtQ
ZPdFppN7KbVDbVX+QSRNegwMspHp2C0eNm3fZUI/6U6zR7hGuyBzPqLUgeVlsIlR013PSORSR2Rq
5yhuumi4awNEAGxM0rr76sf5p85HvJHONHnC6Ag4r5k/D331JZfmFy32UqsVF720MCPHn7mBhKWY
WtQCjjacRkEAGAV74+VU1h7cD0/rHwuyyKh4DK6Sm9jVe9h1lrnj+phv3QQ7NVSpHhKF9epCyDsa
3Xfd0I6NYfonC/dTilAczba4j/H+bVuwAweDKPdNUMXPqy+9mbpj0vvGeRA//AIpZmgHJ0Et6dUy
bT23+FkXfvru5rRXmuxkNmHyxT1Ubhp4MTvI42DnNm5X8cMtG7mLm0ZtWtJM/cy/RGAnN3IeHa+P
ypPVGMWOPwAEkaRBZouEiPjc3DIATTwybqHgjTAKfVu+chB49rywBJvSpD5CGBAAaVom876bwchM
g6PZPuo90h0NDA+0JDZ4SxIoXWc9+IoDIl/GKd8kYahbnQdDDP4yCoAhttg3ex99eqLXco8NgxM8
gyUiByZEBtFm0xDQaXqqyV45IcGacPoQCE+a7H2gmn2ZmITKGt9p34t7p1MZpdS1nRGg90FJtG5E
u65raLqn6Z1BgS0yeNhNEBxYoOKjU5TCo5R+z7pTmerf/ZosncAaQY+5LpokVKcHX+QHn8YQqxW7
FJJi4OUBJIEGqYDJgXkdx5oNiIInV9eEQtuotnCjv1mmDXW5hkojHDl7rVDt0bTUj/467zC5M5PL
fEJ0bdvwChkzLJ+3405ngLb3Y/uLWT9bCrBvN6BRiEYYC8yvUP6g/tjpjYTwRJOrsJC5JPkD4gpn
r8BTMVBGwpA5x8TWuBwlSDVtKigxdx5TGcp4eFt9Ow3MGwfGXbl9GfWlWkOhQ2purNLgIvXiXY2Y
dchi2LAKqgpGFntqnI2McelZsGhoJO9smiT7dId6gh/ELyZKF/zXBPA19+1j1EBgJEz5u0M/uNIv
mhjzXRAmz2lZGZepIKKo0qjvemh4FaYpjcsclPAtcrB6M2EgjMEAg1qpHqnyuEjrKcaGaN4ZGKnT
qJtOdooOqG6MndCGTZgNmDKIBMf6GG+tqP9UtXia27r3aPNvyzI++XdkTWY0TRkb0Xf0Urc76TAH
HPBc56Ixd3LSk2Pb4Rj0U3Mf+wPTQ0Fas23hX0547wJjeNTqwPVCjo4yEWcGo6lX+eUhtjX8E4Di
xahDbAC6ug2UOW2CxvjG6BdceUl2chNDFJnN8V6HGrkdH6lwatx6s4fGJNrbzoyJpMcW7lctTa/x
XRbXwG1q5jf2ZzoQsOwMSgdswnmeFf0H4p9smdH5GB7dC4Ng7ZBC3Hb4kX0KDbfOx46d3ogMaXmV
Qer2voIyUtmonNoiVbSCgEVB7JQZmOgUuBHzG7m1/elnoYfj0cpRtjtuDt+UcQS16tYyQy68SWHv
zSC8w3i68f3WhttoPmVpfxPkjrGx7L4ijMr2yqoctrpWMGhmbrFFv84MGjFSOWS7QAs+avMhb/P5
pczIv4129sDWejBNYw9rsfQabCV0J3V6vWrQodm4N+jGLNAb9bjLMJpAgnzP06nzSMtA6DKSjhFT
3AsTIhvoOU/PlqOhUUzhCVMS4FhrrKs7XY+fO2m8OYyPMrulv4JM1DGKkHPuJUWHuEeiQZnO8YGI
zGoerNAJL4yprgPCQxIQ4ZW7pnFxpP8WuoW/7Vq1xywSXaRNoEqGx3np4rcE1O+yLgApxv5/1nC2
GEyMsmmAVmuHCcah/r4q0ztfAXc0DA4bx659xH2QG6ssOmc1jOO6nD7i27Gzv1kpp+tU5i9lWzHl
7d0vERT2fehWG+gohGzPxtKGzC7pTGmR9y3nBGqwnmRg7BuBFe/K6rKAGCKT67LLKIz9fPTqC1Br
k2UGC8bhJHVBUFq+nIkje2jWvr/bJiu961uohS+OUu2JjG78zMvuer359VBROMnJltvVf6pNFRng
xJUNWRaQH7U0FtYb4x/3/m+fy+hibFoKz9lN7e1vf2If6yBIR+rMSXbG3qmdJ52SMCn8CbUR9v86
IWAtbofzei/8x7314f/23Potv3/if/sW2x4pFiLRbRvbSFhpKpI7Fwx5CGdoFxgzDqOiRZk3+UBz
Gtoz4QwUKqxf7MH+HoAlvQM8PUA1S9TGrhwM23g/Sqnnexs5sif5LrtHZtqSdM1eCQ1ReXbMnobg
xNi1a+kWDn18w5F3YInFuzSxJ+nccLwbtAoKDYzKXEw6yVotk0raHIJR7cbuokvA10kF6PboWLwO
uI1W+1++YB10Mf79ZM0cyQ9lmQOFKXayag/CdsEOGl+D2Oq2kw9ZPR/oIhkxq6Sl2EJ1RKiDFYdD
DPoZyqsvt/lofSlN/36CCnJQlPDLEFvrhk+zlMbFj1rgmQxBpaIvNOHmSsK72o0teoYW4sceRZEp
HULF2FFKX3vtsp860axPg/HRGtMPmqvhdtb9l6DCDJlY08Fq2vJcJAngohFdzVybtlc7h6QkEMAf
qOyHsfg+T/GVvQuXQb15RQ9NX3pmKZic9Jbtws6hIsIjqZJdZHSPme85vfaIigjgjyleBujaVOkR
36GDFjKjbw0NCviBEZHfLp4fs3aecy20ONVIuze6qAXW3N9hA/lwugH7DBsHXUTseDIYOkVp02wJ
gosTdtYhmmcAtlYlzn3niLNdOM+EBHXseanoxmxsl3bRuFXj5OzxM9+mHdSqCjKN53dyYDD8vRKc
uG3FCxZL2l8xxjSyHgI6sJUifraAu8CsesOiSdh7yoVmG2XQGKfCzXGmZg+wLJ9C3LuM181+Wy8Q
Ts0YFagxgr+dCbt3I3L7hIkS+TvtVFzzB2LuJb8dvfQsmw5urbOguOYJIH56mdxi1ybZcLSXGq8v
yoT5QevD40Qr4Ra8F0aQmVDt5jcKRYBWREAF7hAeS78+w7FC8z3CV1n+fqO+s6SihTLqt0zL6WRO
kso7e1NJci9G6z4e0L2Fr7gVk4ujk/LkM15Ehy8eu5j9jkn7aX0hV4AN4W/SBlrOodT2LT2DPqzl
Ed3GtElnerGuMgLUfI6Pp908ZKM7HKuwh7Y7QbUR+sTQymSqXlySSLCc3cZ5fC6yjv+3p6dPrmKg
pKcJ/6wqjQOH/TAaV6r/xN2zyfuoQ2rBJRYgc4bem0q2byl8tzi6OsJ4a0eRe5brf21K48aK5aFN
FS6a9H2sezSNYHfU4H9YfugzxY67p94KN/qsh+cuzKhqGJnZlo3kOV3JJu9G1el7Be7Gq6LpA17I
xMSfflRPNNjOj4m+dgCMPRWi+qHjQ67DJH4ki8vZ6CS0x0N6GGA6PeYhk61uTl+Vo1yohezXKR92
iokUo2knvsuS+KhrfrjXCjvEFyRd0J3Q+9yMrstg3xSjqx3xdDNxrLGQYnRA4x1CfjYoZ75KM01u
8pnogm43VepxpJUTMHEsEXXsMbc+pEsVNaiCfDowobXD5IG5I+7QdHh2UvocaRcr7F9MHYrS/Yxx
H6Dm6giBdtLpbC6HXyto1bsNb3uQz43HePkSmoRNBuRdeTo7Us9nn4HztbkNA8ncqozf4rK0SKuC
6YebooJPQMYD1+1gZvXDz4qPChtngA4YFP9AKxwohas8CA8uJY2AHYJmhtnO8NG70Xi2OoCq641b
Egk0mPQNyqi+5kbfg1OWt46FKCitiBia47PfmjpjhPKhNwSZMww01puuRKAidA0SsuO/jskoN/gO
iKcWUbez+vF7phfKc1ykzlUH4fU4FbhRWytptzCan/OMjSLOiWHT07A+47il7bTczEVPi7Blsrim
fhtm9DrD+mCO0HNVk2Z3MfOl6Km/m1ECpmv5GRQAFFbLmoaZ8CehPgBFIvvVhiQJx5mBdmUx8+zr
q4O+6aMsmeCVCM1yINP1MsEGNLfQwpPvyKXCU++U+l3foH5XHdSCINJe0Stmsx/dIzJuvZEkCaqL
xN4PjWy4ao7MAXQcr6WTd1vacQua6udEv55Kwr7IJgKIteCK8tmofzjlLvdS0QeePRhcVaz3oWNQ
rOuIscTgRHeJXd3QP08PKDJy9mXdlRiAU+3mxaOvxCdpME+BHc4fWlFcXDWMPzILUzQsqDn8APFX
QIQTEROcEnWyExMcGhSvJnCmeBbDvo/p4E9YBmZixzEsltG72bkf1iDq71PzBvYOHLN+H7S2pFoa
xNbOrZ++QowaFwGA2tqJd35vUhvmCLYsvChbIwxCet7+j2S20VG34ITIftsExZxfJ4VEtDZm90kt
EnC3qJ0veGnbsrlvdfEoq6gD+Bckp4aoWierXuhRMbhKF7dABvdsnL6K+N4eo/A5rw3a6BEZugz1
OTNY2VQVfzXTOrgIiIg3bWt1e3bZ5UkEiEqSongq0MiVvt6gL250ytkKFjOqfdfqf9nqMd3Xz2VY
Enlbcxblj3LqwDYa866awMvGkeGjFUDYNVVlgAPGwBTF5yhDVZ4Chx6sOf1wAfhC9DsUMC1/mlV4
cmok3xTvch8NvFEuaPK7DqvpiaWwO9goLJ7wfFHn4mn6IYKjMWvlcWaHu1XB3F2CUOCY6Yz7GmL+
/VgzVlRSQhwuoPMO1XVNDOlkFx4SM6QFTLvt6kj9oUUujXy5ya9BlTBdjWmm9mAhWdM746MxSWmP
EoJx1DKmWG8yasJz8jaEbXnNk7iEOxPJnYORevPrIY38Q9PaE8En8XWy5+HeacP3cMLjBR3NYkE1
H2OHOC7L7dFTVVG5S8lhOajahf4Wth50SMV6NyZ4z0EgJjj2T61q3rFoJzeBWN7zks6NnRj2TZVo
L6KDA0YfIN+14U9DyeUSOb0yDuqpUWf0kDZqacE4uMPfzceDyrEpE0Su6XxuQuHf9ugBrHQ4R+GU
3DtPg0yQEAG+IGmjQyDhgkWrc2NJxID9oWVsiU2bXlKJaaZgMT5qWe7sHB+q3l98jve/nIF/9bWK
Pw3NGAYFfkYT26CpMA/+ESjWhT4IdMA6R2k2mHjmxrz2rX6OQMw/8HbtO3pT58S28nZD32YnQU1w
FWfyP+eYUthKIWZPpyhF0RK/9gs4tVjAqVESaUfkK1nmOTJLNkNp/bcVykpD0ytqlUJqbY5yjGLw
dRF75ySVz23qNng/OuNiJejwC8PUaSTo845+Ung0S/9jZSk1bhWfzM66K2FiX3/fOFneHNOgew6M
irkWOQJljwJOn5QEptk15a7UjcdOuf6/eRvtP+3BvI2OZTDvspVj8Vb+YW8GIGMwY2gDYGjqe9kH
xkdXx72XWLEDz1uTdDj66H1+LycISjNe6C1tfOsRtSPogjQtTp2dWo/MX5s7RbwHmgUMLHaG/YVm
9xMnLmacTj3rU6OdEhdYHy25+zGJ5Zb3vtkVUn6DbdacEQeHDyY2RCQX4Ze0TtEUjXNGWsyYb4Ei
0Di1Q+Uh//RvldGdHHKsLkhC71sTn57dVKeWuTP7s8Z4dWzm5//6cLP+NK/zBoHoYgtoSmyy6s+M
uNzq/CJEF3DsTH87wg7fSb85lEPBnxubE1tJEcMSrNpLryNlDft9zDFwGCyAtbSHb/2F/xgyoVAT
cPPVwBaLtjqKAIRExrzR+y7KLLhzdtU4Ty/ZGN2OegYnJkHLqPnZB1i5/kkb7Asann/9t/H//rP5
lj9OLv+QCxv2H3CAfMLFmvczsneZpifkpbRP90NhRV/CssECGRQwq2w+CKZX9h7C6bgptUj7hO/I
tatgE1yn5dGORbrLHYatzE/BvE2d/lK7gvyGOqPVzWFFhjaML1pXzV1gqfQv9xIRgpGz2tupI+pG
M5P2W88SKfUpf5MwIvZQ/peRBK5c43YugNAGga4+/DI7ZTbTuHzUX/U2/ojMPnphd9MdUhwwRxu4
52OKEHyDFgkh5gBJcw60N7o+8gmrRLLp4ojgImoOryhcsLzMTY4TVHRQiZw5xsUM72sHtncVGA75
SQ2x8UwIBpjyN6ULso1ilgXBx0tZx6MPDDx/6xvZ/+gZdpHT+6XopgmNO1JQUzy2PTqGRImKuB2Y
uKTj0p7ORpBdFNTgzDGSZhVyPtX18r0aizujnsUPltYj3U//IqE+csH2/U3bwT6IfRt2viHkLTY7
HBdadsR0CUkbk2Ec7rlu1/tZw6Iy7Ju5bD6wvSEcb06cu/h3B7e9MWNcLnbP5Wioy/dcSXdDKMoL
Wiz7HIciO7ZWPR1EixSzj00i+4rW2qVsM0K/MD7+9VFo/fNKJJQyhLKgFejK+PMMY8ATaaBH0qNL
w/SoI122aG1eVf+W9uZ9tNDM7KCWO5qJ5iUFREbLD6AsEnoqfmdoiZ9auIm6+ZkJ+rxEOwUHpTMn
1yfBpHeaiO7D3mE2OAW6RVU/t85GtU0G/IceJPEyO6tw6d/74QfCNkQbdEc9O5uvest3ps4gjnDD
/83Jt9jr/zC+o6bA9QZdQlmGbvwRPqmJSps7U4XHWRV3UTKZd+YUBZ5MtegWfOAly03Ca4L8uYCW
uLF7vXumornTho4Cs266+8bGY9krk+mPCK6an8qlWWkhk8GzXPaov4OsRzm4CCHn8auB+29jaTgA
gzh+4SQqty4zsaRubqUVns1CHGlHJ/t09JlPq0psUzMT+0ocGuZf25lx1r95Cwz5zx89RAJbuBK/
B93HPxkVqtdLHMFVeOzNsr+b0sC5drXFvMx8l6ptH2ZQg+cqiL4pG+2GHZVvQ+RvaxWMe6l0GnKZ
W36kyV3bG0/plKBizkzrOVOBvangMjpcRC6iqvs3N/rwkSnc90P/WY26fjSrCZ+bZuuvVkxQTis5
05oYv8pU3LWWj3yfMXZYpK85g7c7MpXftKCNvMhP4jMc0e7JVcQf5eVzR0doW2VwQrquuE9B3t/V
jJBvxmD64uhNj8w02zflhDpcyNcGWPNdC4DsjvXynYgcfStNg8O0jdpH9EMWbMTm1qw6QWmYYQ8Z
tGuHqwiokE3y2DCXdw2jmm07mddVW8KafWpSSv5eh8cspmp+LIXx6HRlcemq+tGyFnYNgqjHjGKw
dGcUx+glD8xaL1pR4jlp8+jgdAI3xewAhnUvrV4xKhj0iCXPeRBGlxw02eoLktbeDRqCVGyKQWmj
QFelc2OKRkO0hPxlRFq2p//xXcFL3OGmTjZYwHJgO6l/T0THHR2H9BD3QK1KByVxkwfEKFG+73Qj
I4PLUYjvDC3ZR2aS3+tRd0Ryinwvoi73Z5rdwgiSzRwO8QVNd7ORGk1zETr+zqgM82C3CUvBK5sr
9n9gjcjzwvjcfAqDME8AN0i55v5DV1ZzmENEKDgj2ft1GBxL8M10T6gb4O/+JOLqHt3m1UCydTdk
NEdtHKbEk2H4oOy6r9PO3UklrN0IXXcXATpltJ6jBVSoLaZIf8ZnXjyk4Rh5g+QnQ1+yV5+dV5Ri
G0tR96EwlTdZNzHgKX3t5V8vqNBS/3lpUaaypeHYhi3dPzN3Q0OjMdQrDe46DevFRHiXKlIKUHSb
m2m2v/cU0Y95GfvbyWjSHXkBJKWHxpc+VwH0BBp3GmDma+G6432jmeGJJPfRy4i+Is45OtYgC/Y9
zNyjZcm3NgfSX07ZVRQCaOykId2r+mZjhWl76wJydoVTUODdgxEO75dx3wMbUrwVhql2UY7q12c4
D0I0Pjh9226g2PFzAe2UUeUpVyErgRGL+KEXQ7eFXCOuAtbXJiwMg8lw8ZWxOZ1qp7h2ELNQ93M8
RsJQt2bakkkqo2YfDnVMUgzW7Wxq37LBVPdDEu0s3GaLT2+fhedM65pv0O5OEYFMCC3vTfOT9kV/
1Aqm5QV8aTYRt4odLleSYTgCD0F/IkFtsyDvhp7/JTClYC7lz0dLBvdtHiO5oQRjNDed4F6Qq7L4
4IW6WJK2Xgqc9pjRsSEfZHBfsdFek6mCTmE/5DOaKzbe1jkULnbAluAS7PNg9gLX2tnYsDcz9LC7
JGdrjjDpBh2mZ2jlwrDLznWKMmbAmnSReaDvkbEvorZFCYG4Gr2LeI5x3tD5ghbX+2gx46SYj66T
VLcRepAZbAX58ZjxUEnGQZx9cxOEAW5skj/jmxeTmI1fhKj/j/n5d5gfoDfWX07u7df263/8WDPi
b79mP/7z/9z/yPNmSvuvefQ/IT+/fvDvkB/7bxITERHbNpQtR7jUcn+H/Oh/EwYCFr5sSmA9Bv/d
39Pezb/xlHR03bRQWFmCVeTvkB8y4gHsS2UAAYJ85dj/L5Afyox/ijVXdKgtZeimrQwD6Nr/hPyk
mdXgodSn45iWT0M8zDs/i5/saSroG3vIWNx9oBl3eQq50NTlQLSF3ewXLTlSe0HTUaWPJTKQhhph
bgcbn0VLaY8AZZdJSns1kgIroVvfFKp5GOCf7jKtLbeE7tWLkd8Lb7JeIsjwM9qfHf+sAPewxZCe
ARIxs2+5j97Fhxu0Kexpea0E6YClsYaE7dm+rVLh3xefcU3mX50Uy9jN3syDS/eezvLOJhLcQ2wR
b5sKMoeddA64VBuSbBK80dYi20YT3RnbVsSYWsaXrmlf4vAxiskvnNz+ELZxfwxM9QE6Hr1Q23hT
E/ykKQrocmGM4opNp5IZeWHg7DMRIWlpemYYPHlr+mbWp7pXSaQMzRgtgUR+hZEjB98fkxDmdwab
4DCReKLH5KTM+tOaop/0LQGCQJiQCrf3HOv9ppuYTfaQyokQt7eRNK/Kh2bH8DM+RTYrlHUdxhaM
D5KlPOwjpDwucyokR1vGH85ppJPmKberTjMClF3tJtHtFIIAjF33XMj+iu60vRjyE2xkcmP19hWy
ibrCWsu8EdjPrmZGdKjTgQE/bqxtP6pkb627eoxmaqpahispAykqKq/XbfI+iL0/WHH0ZpsMSsIR
6nQRMP6OyrDZYi/D66awus3lpa8HlrnSOYYQLBzEULrWfvMNrh8jCLZxJlnGVdmdsE00HjhrCEVh
q9027XVOU+2EO/xOFIU6KmQvty5KmbGwP5SRYUQMypuxdMsLyO2ty6jpCEQFqisbKjx80zN9bNpr
Y8xKCzt8gmxJ5AX0n8BRDPr8F6ZRaH0LBd/DDrPdlFqbPdoJHQFPyIhWzmDzQOVsE2n3x8wxx2OX
FoXnqEEcqvB7DZm7joDYZnT2D4bK9iLXflSIqLxkREoBgZcrR2A9tg5XQk2d4pkNkRl3N3kTNASQ
jSUKsdSgcYhLw205TvyUN46At24r7eAeB9e8G0azO80laKe4V1/aMEyOOpd9wLASVW1FOuTc6u8j
gmevN02GoGN11VX1fch9fmRsnlxJdFfQ+F8ybbjJ9PwJKQNHXB5dbYcN+0BnPE8SRO6UiVujt3AR
p0/NrDeQ9KeZCMf6VPsUybQcSCaf5LX4Gi2StZ4Ny2Yyn9h5ZccgH6CNOHvdqPDHmua2mbLgkEb+
czBoPxwiazfJiLDFEtPJgBSiquQJOVK1y1q98UhC+5nhLIEOzpR39i2OF19nQrF3jICkAKfNN05t
LEgR1q0pby78sgQIjvNnBKKM9GnDYy/Z7VJTfVaqOBSZW91ZrvtcEzTQ1GQDsHGM2Qhk7aVNXhCt
3gywPe1yRsQHyOAh+WKM/Xf4fPwSY9duJ7T7YaSj4kcZgngZJkPM9JMe7hy/+5UhvEBghvLCfCYC
JXfg+wNfz6R98QmLYS81Yv9M8ERNlf1pSbq7RhUyDeirw6DwyCLwSffCdJ9zAgpwrUYCUxgcIt1G
xTAW4DzY9kYV4JMuCjqPXTheDPFQW0F/Swef8bhgMaLJiN0mOjbMxpD8oUNz85fUbFyYINWhdC8J
3riQGRJOH2LJ3AP9XfNI92Ub+TGbMqd6F9D/gRZZ1QHL66bSrbciZb7fTuScdP0UHgeLMb4wBADu
MXnto97fDk2E8jOPB0AHqFFy5Y2taF5nm4VuaJ9bIZnVDM4yGGC5mLPw0leAWaSVkUJiP6geKm8x
MMEKSnoc8fRSpuxLI0z5j+9zSphQ4uPKIZZ76tsE0KnwANQwrcfYPMHNAnt/tuJUv8nxZ+Oexu8T
31JnQKclm+eayEhuW/GtWpZrZhdblwBWZszqm+aKI2Jb/6AtAFtGC6hLWyw8NO4xPwxnDXDcDPXW
XjyOCwa3I+tiVyv6SXKGHgArl1IRrkuUv7W7FlKvFqscgzNwXQvKbutjqPWPqtM/9QXC20KA0hYs
b1miky9wtKOaO2n4mjcixvpmtlsrsH5WsH0TwYIxLbhfiyhMVJbxnsYBWBfBtBsBwNWHEmwW6LLm
FRxcW0+WGbEhR8QzLXBhbcEMsxE59At4GBrltmyY6s4dgNEJqBYavaLCSFtCLV4Me7u4vW2hGVdQ
je0Fb2wtoGOU1HTlCNSlVhwXFHIQAkXWoCO3Opjk0DQI1JFyM0BQ1heUMhOYeS9a8MqAWk/zAly2
KE+xPAFh9gmRA8kcLXDmQBYHpjoFGUrBA/O0U26GJC6UDyM570XMITflHXncMJ/7Ff6MijEGiUxJ
gaeSAIp0Q9AgWV7WbYaBgQiE2UO0bpGdgWrdbR2ShYbhm9NX8aJUMWP/azCpF3eBUltVvQsEmGod
GFlSTd+SBWDdLihrDS+ZAdu6hXE9uIog+Ex6lXiLYGCLMDO2Xf3aOMhdk/besIe3oJ8n0NfNnRbf
sCgQQ6Oo3KFr+/yClB6Ixzss/eC3NWldqwXIjUA2Q7Te7nLWAuY+IT35Fd9N25rdxoHUmFPUnwQO
y02gDRJ5SPNJNuECAtcWLhRKmBujrNiOQAvvFmx41lp3Rd+/JhNRHiTbXIOWg6u1rGuxQMfjMWcO
H5unoCje6o5+QM3q5ilY5YzXXtwFXm5BMTfHCv2LxnQEvvm8gM7jBXlO3OB2WCDoQTsdOLjJ42Nw
WpXQDQfCTRZ5NbkJj3kE6BCiugZZPVkQ6y4zT0YyNa27Z3uhdHHOHXyo7JLWAWUpR58NsT2imc3e
qrQAuWdMtjbdAnfHQH7WnfyFoeRgHbmyB7tiMLLzejO0gqzUBRWfrNT4AX5851ckK6AgPMNv+evN
+pwkb/PXFzgA2HICImEBJwoi/ccNFM7yXOOyh/y9n9ZghcVzE63k+/UxJyeseryP2QLI9zUdL90C
ze8WfD7y/ekUl0/ZAtbvF8R+vpi3moXCv94ki9Fwvbd+QZSA+tc/RGtNJ9n4RkYYwJIIsPoJpxZe
kA2IYH3eWb643ltv1u9ouuobTh7G9csX16fWe+tr/HrN3y9nlKgvLuWUlGiMPudYWueih0amuyeI
xcmh1BIm0LmwcLOQbrB+A5JrnDyOf1JI1IDZL7+bs6YX/Povlsd+F5NkzzXLSxys3jUGw3O9Jl+s
d9cnf9/88dz6in8850cgORq8oH88//uh40dwFGOEJgXI9W24BEeUNj6e1cxDMHB1LteEifWxTepE
usRPDMsn+vtjjRdHVLpKL1drVYrua2a3zzehfnjNlpCLfH1OX6IvoAgTMccX129e7/3xgvVi95NL
pMbq9vx9gyWyPK8+3vW5qIHbyBRz2qy/wvpSjCSQgK4v+Otu4Ms3c4n6GCfiP1bb43ovWTNB0iUe
BG3A936JR3RTDEvzMHC2ylwx2RfEJcoiPeETZUioYiSOvz62IKiWSJL1I1zf+1iymhei9bd6PvIb
tMvHVy4i9fXeX5Il22tSZvrJnG2YAvpY8xetd4OKKJQUEyRt9IQ/C0bIchqtN0rF5HyUyxmVI38h
nY+iBoYc1kSgm2dktM15Qq9wXh+u9/Tlod3HZNmsj92eDpdJJI3PcORolcWH5jodAVmwDBAREG7W
QNRaCGxaWT8LImNrlhKznb40uFySaR4fDUKNpjp5dCJxELX/Xvt1elYaUVgVW+l90lb1vlR+vIsW
Ua5dPueFRfypkz3kVhmQu53Hh7CYuFyinVzWS4o5GU0gM5adh6kxFRGkxoTd0pd00hjgHfgAA/lm
30lMoAkOghlpgYj124rggq0bWY7XIMc8GUwaEUlpJwd0BxSBJrkMHZozo/ezW9MsuELKmb2LorQu
LcIsfTXhsQvKO0RVW8Ya5qUb+4/ezNG1lykq0KBuiCY3GT4EU3KWQ/6TM/zZ5kKP3Ia6DDxHeOx0
Hc4sOX/bdMBF2aJcAUUB30kG2Hkn++piL0NqWOMc6qNbeoS0p+saoWwoi+yYmG21mWNKzXI5/LJl
VR6WY27qay4t693fT/7xPetX3QjD9O/vKxr5AfWy9GrLva5fSyspk816d+6dDowareCCI2128HEa
y8368NcNZYnnpgnX+c5G+EI5Q0jNXMlTqB8kwBs2CR1sG8lpiPXsfiQFe7++UMPU7ddL1gmZP0k9
jycJ9nF5/fVrPjG82564TwzLPFct1AGdgLb1i93y079f4vdDUDHThiESeNZoscwmfshMM2h2ySLK
LtNFqb3e/X2TIms6DHIAY4Ee1BY5Y/7lVOBg5xzBobeUoMBylud+f+H3Q1m7Q7qp86A8dLn69S3r
V/GgfzWbeI30++8fLZvS9gz2eZtyeb/W9yUu0ecxz7yUETKwDRP4GwSyWF2WT2r9HOQaUrR+rkFW
uJO33jX/i7sz623b2ALwXzH6boIcbkPgNsCN43gJnKUr2peCkVmJ2uiQlGXp199vZqSIQy9NM3og
LhII1nY4PDr7qlSPH8a/MzaGNQL+qUCD8rBRa3TFZMJ6u3pLF1SWUsGvSl1rKpmu19M7cSkxnHQN
O3b5o71Kh9doNGSP+lpkTItlZts4AANLpX5JoKpbntXvvqSkYtjV9qlifjuDbij0LjEi15sbs+uI
yfRm6xETMumDOl1fjkOh1tQwTSy+F5c4ruPzGtZ4jZNDs6U+1VYLRJYr7xY/1WsSLdXSn7zRV2dQ
SMzOgvB9WLMQbzo/bRgQ9+dGrdJcr6hivfPFhV7NI5KyfhtJ+Sks93uM6uls3L7Tzx/mD9WWqS/Z
9Hz6MKYg44wp2hRRbDfMB6gfruSs0Luf9MOUbfWLy5XSCP7itG7ejaeb6iLz59dr9Zp+aEhEkTUE
3boDQH9Pv7GKqUqlBneDBjCbpVazmoYGMqqvO59SgA5X1NfSX3/2NdlMgHiAoP/S3zu8dnh6AHM4
3uG16ReY9a8xMbOG7RJ/HSDrD6eLNVaIOfvhO5O5JHUbiPPDS+YjpwTIkZEkMnRdJwXY99fU17AB
sp59EGrHV7VJy/MVqhcXH1Y+VVu9CF5Nqku9DUy/WG0ffl237YTw/TShpm1M6ycNGdWY6RFRHQav
fU0yeiOYJtrDw0Mq39PPJ97W2ylF02tGqDPUQTJM65qRq2z8I+H8ZrtckCBdVqcUVCs9fEdrGP6/
Oo8+hF/f/7wWyfKtlBs6iMPFZaLnSyzvGNQj75gUuGAyJ7dQ1W17HS6+lFcTOi/TM+oVpld63ROJ
sY9s88hIvW9xCoJZe61hoMW3GB3buL2ogzlyaXJ/UbaLv5l4/8VU7/zfJBZ2N6Li/uc67P9pVdSb
n4qGCTTNq/+YZQ/q3Y9VuWx/YbYoeeDNv/3Qy4B2CQeTqhiR72zVCcZltbTWCkTE7K19BPpI+igv
QZjnnHh1Sy4jzDzqHeJY150RRM1IEsyr5Xj39mmWeX4gQ19kAeV9PnlLfcEOip5Dwsv3Z7D58mes
O8jZvUWZWtPW5ajt4iBN1OqSb0FCD0QHCdJj6mIc+1EAMhh7QT6mi4TAj72YQLmQScqahSQyWyAG
hITAV1ViTkhIIi+IojhkM00WZvzBTVpIiElNySjxKUwjLcV+vqFRgiCzAPk6YSGEFGLBZp7M92XK
ViJoq4uFNPFSqoJ2GBKDwwFNiyE1S044ENKLM0SCgBUCmn0CeL6LAyk8EB1S5BtGUUr63PDfoNjB
72dwnxGMz8sE4VF2HonElzzGqeyxg0xYueKHjG+kImJwZEAdduaMAYSe+oWV55ggHaO+akhRHagG
H9wMDwNBFhsp3VPXj3Xj8yQQeRK9wA+cBNR7scTQ5oMMPmBPcRxDHUkQsilnaBIxjjOjrx2QkHoi
jpKU39loxx4fUMXgJZSHphld3ggFVVGJ9BmQMEjTzJzp+5EQBV6cksVKKZbUd9mjhBRhEWIeDJEP
yMt+o5H4PCMIj3ITgWWAIPCRij0akKEXUUqSMl1uqAoBn9pVLWIqZwGBLj9myVaspJ4tDtAIUECa
MQ2J/V3JAEUiZT6uSiFiPxlWUcr6CobyCebm2kgIAsqesA4TBIKgjml4ViINFWodo5OFFIZehqOg
zB/uMMNQsLEgfTQH3BAEyAwxSAsJZ85ZKvpeAB1EAR4BNyrCnlSUGR4FPSySdySDroenH1Hsai+m
Gy1IrGHMYEUFkiY4ZXl2reVMwjH40HjZUuJAKmt6WAoScSWdOQJjEPWPg5iBUp/eJRsLMkY40lCS
aX9hgLKRMk1XHESxF0ZKO8aRsYV6/JBkHqsd6edKo9SHTnbCeECmEk0NvrOaxBYS+M6IxiSkRynu
8QNSAY8xII4iYRv+NCppUFgIMteQEnpSoSAjaERshqlAoLUrFeAHTGqWOWJSUISrq4OHJRVUK68z
R/ge3BCHUUYzlQou9awFIgkpsiIGSbFxpYcmGwXqzZUjogS5gJ8I72svUUm/Li1kRN4y2n4lHYwa
SQPkCEJhjnoySj3CJdS9U3VO9MjvhxNQGngZRJ1ovRMpnqTxWgYkFxDuwlUu4ETQRpOmieBWA0r5
e3oSi9FLEBraaByemkQkqE5RN4MJFNBfmEg8U6b/adHXZQdaEdAQ6FAUJJpEG1RDE40oMEcsRLgQ
NHhLEQNL2c49Y4F+DS+OJakHMDVML8rZf4iIn2EJED6jA8X80BYh+L4HwSE6k1CShFK9MMMihJDE
mDM7xASSBWEFfmVaTNE3tnYgrEBUjRicL9GUUMMAscBv6MgOYeBFmIuZkL6Pa61yGF1SIA0Z8iIp
yEMz1cBIIQ4To7G+P8wY4kSRW6LlGgM6yhKfn7qLhVTSUqZUB91WKlc7QFLAf3A2lyLPhxX4Fwqa
UHHMelggGqn65tAdkr5cnaIbGi1Apo4MgbkUYS5iN4eIB2UP2Vgw+oHct+rTT0GGkcZDMpdof3RN
x0aCzHzGrx3sbrPHEYEPy1C8QFukSlT+K0X5Daj6Wu2h5tXe6jqPsmieqvR47gP7CofH7++qG65u
f/wBsf+1lVN/UJV9mGsXurZEPX9lhed1gqXz5j7h0v367gYfX/rJQ+1fvCyLOq9HE1a3qrKW3TFN
5+t/5/nnfJF3yy8CXwW8Dif58QfrnB0u+AfAzawHV8VjnOHWJduubMDUNhwD8CxfNnmzh6R+RpNy
dD3yWT4v2SfZ6y02mTxn2NW8qvPbqntqUz/jDnm5LEZtOVq1FnCde3MF/qaY5+u8LrqQJQ7z/vmT
Dd2oBKOJX6K7fUHRSfX3yVk1Xy0+2y3dGa3b7ld5C9bLW5sKTZ2GK2Yuiqoe20dGMaiEnyvkSzBe
lns4mrzRNbi/roCvbvOJRYC0IapIqDPc+bxcsjVjD0kf2WQ5nEEvb8u8J0VMQtEZcrW2yYJxAehM
V7DvHssmk+lwBgyA1Wi22R9RI9mkD1xB0xBXNo/QjENwBNq4yculJT2Itx1Dvdzk9WaeL2+76NhV
obmi4yZvmnw0WTVF21o0LYgIHAMl5WhSjnO7nJRijiNw+E2JLmiq1qLsXSDVGS1l06j/d3eWbNol
Lo4BvVrVfdAqAuwMmn2zPRkiAh1VdYX8vvhc5z3riVZ+5Ry6g77Pbb21CwC6A16fXOaLu2ZS2mod
+KoE+Rjwr4u6KSxJxUiV4EjAb4qHcmSpMYCrqMUxTv5HVc/2kJSEBbSKNzqDpup/cnKW16zFsrWZ
IAx3tAu8yWd93qcc5AgmyYdJaWPcZKhc0fJhNscisb2aXf2kM+i6GPcr9nXo2BXwx38YQfTVa/w+
d+ynSXVbnDCirq/bVEmsOyH+XK2eIcRdcY4reswFHhOiAk+cxBX8L2C/aJrCMil2sWB32A+2Vxly
6CM4rL+2+WR/50qm7JJZrsf9ragXaDYLsokBOkMu8Wx6XnBogqyuoH/P0TvLcWuzJmloFbVzBl40
7clvTx0+Iap7BPhlM2LYSmlZbqGqPToC7A1NkcvxHpCmExPFexkrT0WavtYAP44/7Zt/nvqaHVxT
nxjNi7x+9T8AAAD//w==</cx:binary>
              </cx:geoCache>
            </cx:geography>
          </cx:layoutPr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FFCAF-4CBB-3847-B7ED-D9DCCC2315E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3449A-D2F8-8D48-A56F-D523D8FD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9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Living in time of disruption, community critically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4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Adopted Business Plan Strategy to guide growth in fall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Coordinators at heart of PLT Community 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listened to you closely when developing Business Plan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principal section of plan is dedicated to Network Capacity Building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Grants, which Kathy highlighted for 2020 grant giving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Facilitator Development and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3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Jobs guide launched in October, implementation and marketing toolkits provided in Dec webinar</a:t>
            </a:r>
          </a:p>
          <a:p>
            <a:endParaRPr lang="en-US" dirty="0"/>
          </a:p>
          <a:p>
            <a:r>
              <a:rPr lang="en-US" dirty="0"/>
              <a:t>Next steps are…</a:t>
            </a:r>
          </a:p>
          <a:p>
            <a:r>
              <a:rPr lang="en-US" dirty="0"/>
              <a:t>Online quiz: digital version of quiz now in the GJ Educator Guide, will be for sale at modest price and in classroom sets, so a teacher can purchase 30 access codes for no more than $5</a:t>
            </a:r>
          </a:p>
          <a:p>
            <a:endParaRPr lang="en-US" dirty="0"/>
          </a:p>
          <a:p>
            <a:r>
              <a:rPr lang="en-US" dirty="0"/>
              <a:t>K-8: 50 activities, 250 pages, full color</a:t>
            </a:r>
          </a:p>
          <a:p>
            <a:r>
              <a:rPr lang="en-US" dirty="0"/>
              <a:t>Early in 2021</a:t>
            </a:r>
          </a:p>
          <a:p>
            <a:r>
              <a:rPr lang="en-US" dirty="0"/>
              <a:t>New course</a:t>
            </a:r>
          </a:p>
          <a:p>
            <a:r>
              <a:rPr lang="en-US" dirty="0"/>
              <a:t>Implementation toolkits with sample agendas and more to make it as easy as possible for SC to adopt this new guide</a:t>
            </a:r>
          </a:p>
          <a:p>
            <a:endParaRPr lang="en-US" dirty="0"/>
          </a:p>
          <a:p>
            <a:r>
              <a:rPr lang="en-US" dirty="0"/>
              <a:t>And of course, marketing campaigns to raise awareness for these great new materials and resources, and drive educators to your 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341E-6BB2-416F-9E8B-BF46B8307C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9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 Educator Guide released in October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toolkit for the network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NGSS correlations 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webinar on how to promote and deliver GJ PD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thanks to USFS and SAF for funding print and online resources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Inspired by work in Canada</a:t>
            </a:r>
          </a:p>
          <a:p>
            <a:pPr>
              <a:spcAft>
                <a:spcPts val="634"/>
              </a:spcAft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73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brand look and feel about 15 years old, time to refresh and opportunity to show more clearly that we are part of the SFI family</a:t>
            </a:r>
          </a:p>
          <a:p>
            <a:endParaRPr lang="en-US" dirty="0"/>
          </a:p>
          <a:p>
            <a:r>
              <a:rPr lang="en-US" dirty="0"/>
              <a:t>K-8 guide, activity layout will remain very familiar, but guide will have new fresh look</a:t>
            </a:r>
          </a:p>
          <a:p>
            <a:endParaRPr lang="en-US" dirty="0"/>
          </a:p>
          <a:p>
            <a:r>
              <a:rPr lang="en-US" dirty="0"/>
              <a:t>Phased implementation on logo adoption by states, support those of you who want to adopt sooner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341E-6BB2-416F-9E8B-BF46B8307C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PLT’s curriculum is developed with the three dimensions of learning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emphasis on inquiry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students need to </a:t>
            </a:r>
            <a:r>
              <a:rPr lang="en-US" sz="9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about science,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what they are to be able to </a:t>
            </a:r>
            <a:r>
              <a:rPr lang="en-US" sz="9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 framework of practices and concepts to NGSS and Common Core</a:t>
            </a:r>
          </a:p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released an NGSS Toolkit for Green Jobs: Exploring Forest Careers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one-page NGSS correlations sheet for each activity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 of how this essential content is organized.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to be relevant to states that have not yet adopted NGSS, or have their own state-specific science standard variations.  </a:t>
            </a:r>
          </a:p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Revised K-8 Guide will take a similar approach to NGSS correlations</a:t>
            </a:r>
          </a:p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tuned for upcoming webinar on Three-Dimensional Science Standards to learn more</a:t>
            </a:r>
          </a:p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KAEE for their leadership and collaboration in this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341E-6BB2-416F-9E8B-BF46B8307C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45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2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does amazing work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three ways that we support: Education (formerly MPI), Community &amp; ee360 grants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 individual grants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states received one or more grants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$360K awarded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9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3449A-D2F8-8D48-A56F-D523D8FD34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42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Facilitators also at heart of PLT Community, face of PLT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 are recruiting facilitators, training them and keeping them engaged. 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PLT disseminating information and best practices to both Coordinators and facilitators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educators as facilitators, ambassadors and peer trainers to help us work more closely with school districts to meet state and district mandates</a:t>
            </a:r>
          </a:p>
          <a:p>
            <a:pPr lvl="1"/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Hope to Accomplish?</a:t>
            </a:r>
          </a:p>
          <a:p>
            <a:pPr lvl="2"/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 more consistent PLT professional development experience for all participants</a:t>
            </a:r>
          </a:p>
          <a:p>
            <a:pPr lvl="2"/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Alleviate repetition across states and free up state resources to focus on your state’s unique requirements</a:t>
            </a:r>
          </a:p>
          <a:p>
            <a:pPr lvl="2"/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 number of active and well-trained facilitators ready and willing to offer PD</a:t>
            </a:r>
          </a:p>
          <a:p>
            <a:pPr lvl="2"/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more formal educators as facilitators and ambassadors for getting PLT into school districts.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1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listened to the network regarding the need for support to pivot your workshops online</a:t>
            </a:r>
          </a:p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producing a Virtual Blended PD Event Toolkit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PLT activities adapted to the virtual environment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PD agenda templates</a:t>
            </a:r>
          </a:p>
          <a:p>
            <a:pPr>
              <a:spcAft>
                <a:spcPts val="634"/>
              </a:spcAft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Document with best practices and tips for conducting virtual PD events already available for download on Coordinators’ Corner.</a:t>
            </a:r>
          </a:p>
          <a:p>
            <a:pPr>
              <a:spcAft>
                <a:spcPts val="634"/>
              </a:spcAft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We’ve also needed to pivot in how we provide PD to you, what we call our Virtual Leadership Development</a:t>
            </a:r>
          </a:p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We’ve conducted four webinars &amp; virtual chats </a:t>
            </a:r>
          </a:p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planning more virtual experiences throughout the year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webinar on Virtual PD, Three-Dimensional Standards, such as the Next Generation Science Standards</a:t>
            </a:r>
            <a:b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chat on CoP with Joe and Libby on Qs</a:t>
            </a:r>
          </a:p>
          <a:p>
            <a:pPr>
              <a:spcAft>
                <a:spcPts val="634"/>
              </a:spcAft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23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3-4 new articles every month featuring a variety of tools, tips and resources for using PLT</a:t>
            </a:r>
          </a:p>
          <a:p>
            <a:r>
              <a:rPr 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50,000 subscribers to The Branch, add approx. 1,500 new every month</a:t>
            </a:r>
          </a:p>
          <a:p>
            <a:r>
              <a:rPr 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12,000 followers on Facebook and 2,500 on Twitter, and 52,000 monthly viewers on Pinterest</a:t>
            </a:r>
          </a:p>
          <a:p>
            <a:r>
              <a:rPr 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PLT’s website is now getting 888,000 visitors a year, and 2 million pageviews (that’s nearly 3x the traffic compared to previous year)</a:t>
            </a:r>
          </a:p>
          <a:p>
            <a:r>
              <a:rPr 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We are utilizing $10,000/month every month in free advertising through the Google AdWords grant for non-profits</a:t>
            </a:r>
          </a:p>
          <a:p>
            <a:endParaRPr lang="en-US" sz="9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endParaRPr lang="en-US" sz="9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endParaRPr lang="en-US" sz="9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341E-6BB2-416F-9E8B-BF46B8307C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 and Education Pillar Goal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Esther for introduction to the e-summit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64B8-ED79-4445-908F-C7FBDA1B3F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09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Searchable index: Grade level, academic standard, setting, topic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User Reg and Dashboard: to make it easier for people to register, improvements to PIF, merging user dashboards (shop.plt.org for purchase content) and plt.org firewall login (free resources); want to make this a single account dashboard for all of a user’s content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National Workshop Map to make it easy for people to find and register for state in-person workshops; think about it from a users perspective, simplify; stay tuned as we want this to design this to make as easy as possible for you too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341E-6BB2-416F-9E8B-BF46B8307C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32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impacting the work of public agencies and nonprofits across the board.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to address human suffering and economic impacts is great.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role that we play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for educators teaching remotely, classroom teachers as well as nonformal educators running virtual summer camps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for homeschooling parents and guardians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Getting kids outdoors where it’s safe, providing fun hands-on activities that meet educational objectives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 them to the natural world, a place of renewal and stress-relief in difficult times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 resources are critical right now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courses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E-units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E-books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activities for families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now developing webinar and resources to support state virtual blended PD events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Excited to have Sheden Alsaaty on staff to head up our development activities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Sheden’s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leadership and active support across the staff, we are actively seeking new funding opportunities to support the initiatives in our business plan.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341E-6BB2-416F-9E8B-BF46B8307C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2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 Esther’s leadership, work is to implement PLT’s new Business Plan, deep and broad understanding of PLT network, partners, products, and opportunities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staff (Sheden, Rocco, Tara)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effort to plan and organize e-summit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3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 &amp; Climate won 2020 Teachers’ Choice Award </a:t>
            </a: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PLT GreenSchools recognized as part of the Department of Education’s Green Ribbon Schools Awards Program</a:t>
            </a: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over 4,000 PLT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Greenschools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166 added so far this year</a:t>
            </a:r>
          </a:p>
          <a:p>
            <a:pPr>
              <a:spcAft>
                <a:spcPts val="634"/>
              </a:spcAft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0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off sale of online PD 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need for educators and coordinators to expand virtual offerings 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alleviate financial constraints for both coordinators and educators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nearly 3,700 educators gained access to online pd and purchased e-books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family activities 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educators get kids outside as part of online learning 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parent who were homeschooling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12,000 activities downloaded </a:t>
            </a:r>
          </a:p>
          <a:p>
            <a:pPr marL="1143000" marR="0" lvl="2" indent="-22860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nearly 89,000 activities viewed 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Reaching people </a:t>
            </a:r>
            <a:r>
              <a:rPr lang="en-US" sz="9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PLT 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Raising brand awareness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Notice the peaks related to specific Branch and email announcements</a:t>
            </a:r>
          </a:p>
          <a:p>
            <a:pPr marL="742950" marR="0" lvl="1" indent="-28575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Shows effectiveness </a:t>
            </a:r>
            <a:r>
              <a:rPr lang="en-US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messaging </a:t>
            </a: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communications for educator audience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5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	Hit the stratosphere on Earth Day </a:t>
            </a:r>
          </a:p>
          <a:p>
            <a:r>
              <a:rPr lang="en-US" dirty="0"/>
              <a:t>•	43,000 visitors</a:t>
            </a:r>
          </a:p>
          <a:p>
            <a:r>
              <a:rPr lang="en-US" dirty="0"/>
              <a:t>•	72,000 website page views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20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Activities for Families 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 of print due to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USFS funding to revise and reproduce</a:t>
            </a:r>
          </a:p>
          <a:p>
            <a:pPr marL="0" indent="0">
              <a:spcAft>
                <a:spcPts val="634"/>
              </a:spcAft>
              <a:buFont typeface="Arial" panose="020B0604020202020204" pitchFamily="34" charset="0"/>
              <a:buNone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Aft>
                <a:spcPts val="634"/>
              </a:spcAft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Thematic Bundles 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activities from the current PreK-8 guide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organized around a particular topic or theme, for example “Trees As Habitats”, 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sale on Shop as downloadable PDFs. 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Intent is to expand access to PLT’s amazing activities AND drive demand for educators to attend amazing PD offered by states</a:t>
            </a: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1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RAYONIER &amp; WY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Need for activities to be more accessible for forestry &amp; NRP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Simplifying small collection of activities and producing either in print (RAY) or making available online (WY)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RAY case, FL PLT will be shared in workshops specifically for RAY’s forestry professionals, K-8 plus Quick Guide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Will make resources available to everyone after pilot testing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Thank you FL PLT, Ray &amp; WY</a:t>
            </a:r>
          </a:p>
          <a:p>
            <a:pPr marL="171450" indent="-171450">
              <a:spcAft>
                <a:spcPts val="634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Pocket guides as potential new product line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Designed to fit into pocket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Intended for families &amp; NRP/employee engagement programs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Activities that are condensed and simplified for ease of use by non-educators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Guidance on working with specific audience or content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one is focused early childhood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 funded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spcAft>
                <a:spcPts val="634"/>
              </a:spcAft>
              <a:buFontTx/>
              <a:buNone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CYBERCHASE GREEN IT UP!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1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Cyberchase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Green It Up is children’s program on public TV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Developed by WNET, America’s flagship PBS station, headquartered in New York, NY 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approached us, courtesy of Bora Simmons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Jackie serving as a curriculum consultant to help develop </a:t>
            </a:r>
            <a:r>
              <a:rPr lang="en-US" sz="1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Cyberchase</a:t>
            </a:r>
            <a:r>
              <a:rPr lang="en-US" sz="1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Green It Up educational content, including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cards, home connections, a poster, and more.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educational materials will be available nationwide from the Green It Up! website, 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Paired with WNET funding to 10 targeted PBS stations across the USA: FL, IN, MT, NM, NY, OH, RI, TN, TX &amp; VA</a:t>
            </a:r>
          </a:p>
          <a:p>
            <a:pPr marL="171450" indent="-171450">
              <a:spcAft>
                <a:spcPts val="634"/>
              </a:spcAft>
              <a:buFontTx/>
              <a:buChar char="-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to PLT programs in those states; If not heard yet from Jackie, you will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449A-D2F8-8D48-A56F-D523D8FD34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5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3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2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103768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908" y="273844"/>
            <a:ext cx="8288442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906" y="1835944"/>
            <a:ext cx="8288444" cy="2562801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E3322F91-6058-4942-A47F-0B67A1B8D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2" y="1268414"/>
            <a:ext cx="8288337" cy="566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448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1438F42-A3B6-614B-AF01-8FBED4BE3F69}"/>
              </a:ext>
            </a:extLst>
          </p:cNvPr>
          <p:cNvSpPr/>
          <p:nvPr userDrawn="1"/>
        </p:nvSpPr>
        <p:spPr>
          <a:xfrm>
            <a:off x="7511845" y="273844"/>
            <a:ext cx="1632155" cy="1576093"/>
          </a:xfrm>
          <a:prstGeom prst="rect">
            <a:avLst/>
          </a:prstGeom>
          <a:solidFill>
            <a:srgbClr val="6EA53B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908" y="273844"/>
            <a:ext cx="7174920" cy="994172"/>
          </a:xfrm>
          <a:prstGeom prst="rect">
            <a:avLst/>
          </a:prstGeom>
        </p:spPr>
        <p:txBody>
          <a:bodyPr/>
          <a:lstStyle>
            <a:lvl1pPr marL="0" indent="0">
              <a:tabLst>
                <a:tab pos="3819525" algn="l"/>
              </a:tabLst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906" y="1835943"/>
            <a:ext cx="8288444" cy="2562801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F07EA26-261B-E74E-82F9-46D9A14078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5075" y="1443038"/>
            <a:ext cx="1462088" cy="31908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1400">
                <a:solidFill>
                  <a:srgbClr val="4B377E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A01D395-1316-884F-9756-47C3B4A0FB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7163" y="-794"/>
            <a:ext cx="1366837" cy="1370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E3322F91-6058-4942-A47F-0B67A1B8D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3" y="1268413"/>
            <a:ext cx="7175500" cy="566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908" y="273844"/>
            <a:ext cx="8288442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906" y="1835943"/>
            <a:ext cx="8288444" cy="2562801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E3322F91-6058-4942-A47F-0B67A1B8D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012" y="1268413"/>
            <a:ext cx="8288337" cy="566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25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1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1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2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9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84FA7-6506-B347-955D-D4CE79185A61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87AE6-3E3B-3648-B223-B0CEA3409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  <p:sldLayoutId id="214748367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45180B-B1F0-C544-8B2E-29ACF2F2DA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45" y="4518624"/>
            <a:ext cx="1461524" cy="51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559F35-3A4B-7842-AE94-F235561FA3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4" y="4461974"/>
            <a:ext cx="2286000" cy="6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B377E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800" b="1" i="0" kern="1200">
          <a:solidFill>
            <a:srgbClr val="6EA53B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tiff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microsoft.com/office/2014/relationships/chartEx" Target="../charts/chartEx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5203937-D52D-0B4B-A295-B9072C0C274E}"/>
              </a:ext>
            </a:extLst>
          </p:cNvPr>
          <p:cNvGrpSpPr/>
          <p:nvPr/>
        </p:nvGrpSpPr>
        <p:grpSpPr>
          <a:xfrm>
            <a:off x="-10837" y="-7060"/>
            <a:ext cx="9154837" cy="2340125"/>
            <a:chOff x="-10837" y="-7060"/>
            <a:chExt cx="9154837" cy="23401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CE1D338-1DC4-914A-8858-CD516EC9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-10837" y="-7060"/>
              <a:ext cx="9154837" cy="234012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4FBB89-2467-C640-9BAD-312B40CD67B2}"/>
                </a:ext>
              </a:extLst>
            </p:cNvPr>
            <p:cNvSpPr/>
            <p:nvPr/>
          </p:nvSpPr>
          <p:spPr>
            <a:xfrm>
              <a:off x="4919926" y="-7060"/>
              <a:ext cx="658507" cy="374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2EFE7A-AD76-004E-B853-32BF6D3F9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45" y="4518624"/>
            <a:ext cx="1461524" cy="51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4F5B27-F9B7-3B42-ADD0-D8705DA12D78}"/>
              </a:ext>
            </a:extLst>
          </p:cNvPr>
          <p:cNvSpPr txBox="1"/>
          <p:nvPr/>
        </p:nvSpPr>
        <p:spPr>
          <a:xfrm>
            <a:off x="1231834" y="811015"/>
            <a:ext cx="6430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 Project Learning Tree 2020 Facilitator Refresher</a:t>
            </a:r>
            <a:endParaRPr lang="en-US" sz="4000" b="1" dirty="0">
              <a:solidFill>
                <a:srgbClr val="462A68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32" y="2333065"/>
            <a:ext cx="2672897" cy="23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1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C6106-F3B8-EE49-96F9-FF5F0178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33" y="42350"/>
            <a:ext cx="4840392" cy="1346666"/>
          </a:xfrm>
        </p:spPr>
        <p:txBody>
          <a:bodyPr/>
          <a:lstStyle/>
          <a:p>
            <a:r>
              <a:rPr lang="en-US" dirty="0"/>
              <a:t>PLT </a:t>
            </a:r>
            <a:r>
              <a:rPr lang="en-US" dirty="0" smtClean="0"/>
              <a:t>Business Plan Adopted 2019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5640FE-5168-F044-95EB-DFFF7E7DF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33" y="1447174"/>
            <a:ext cx="3716229" cy="1827212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INITIATIVE I: RELEVANCE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I a. Product Line and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chemeClr val="accent2"/>
                </a:solidFill>
              </a:rPr>
              <a:t>      Forest Learning Framework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I b. Brand Refresh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I c. Standards Alignment</a:t>
            </a:r>
          </a:p>
          <a:p>
            <a:endParaRPr lang="en-US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43C0286B-C1BC-4D1B-9ECE-7CF9B803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1" y="0"/>
            <a:ext cx="2952750" cy="1248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800" b="1" i="0" cap="all" dirty="0">
                <a:solidFill>
                  <a:srgbClr val="3F2161"/>
                </a:solidFill>
                <a:effectLst/>
                <a:latin typeface="DIN Condensed"/>
                <a:ea typeface="Times New Roman" panose="02020603050405020304" pitchFamily="18" charset="0"/>
                <a:cs typeface="Times New Roman" panose="02020603050405020304" pitchFamily="18" charset="0"/>
              </a:rPr>
              <a:t>Education Pillar GOAL</a:t>
            </a:r>
            <a:endParaRPr lang="en-US" sz="1200" b="1" i="1" cap="all" dirty="0">
              <a:solidFill>
                <a:srgbClr val="005528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Trade Gothic LT Pro" panose="020B0503040303020004"/>
                <a:ea typeface="Calibri" panose="020F0502020204030204" pitchFamily="34" charset="0"/>
                <a:cs typeface="Times New Roman" panose="02020603050405020304" pitchFamily="18" charset="0"/>
              </a:rPr>
              <a:t>To advance environmental literacy, stewardship, and career pathways using trees and forests as windows on the world.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E07819-24A3-43E5-920E-4A9557B2E2B4}"/>
              </a:ext>
            </a:extLst>
          </p:cNvPr>
          <p:cNvSpPr txBox="1"/>
          <p:nvPr/>
        </p:nvSpPr>
        <p:spPr>
          <a:xfrm>
            <a:off x="5164242" y="1447174"/>
            <a:ext cx="35623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INITIATIVE II: REACH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II a. Network Capacity Building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Grants to the Network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Facilitator Development and Support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II b. Digital Optimization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B205C1-F96D-4C85-BEA3-54EBDB3FF0A3}"/>
              </a:ext>
            </a:extLst>
          </p:cNvPr>
          <p:cNvSpPr txBox="1"/>
          <p:nvPr/>
        </p:nvSpPr>
        <p:spPr>
          <a:xfrm>
            <a:off x="2524125" y="3646487"/>
            <a:ext cx="46672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REVENUE </a:t>
            </a:r>
            <a:r>
              <a:rPr lang="en-US" sz="1800" dirty="0">
                <a:solidFill>
                  <a:schemeClr val="accent6"/>
                </a:solidFill>
              </a:rPr>
              <a:t>from government and foundation grants, contributions and sponsorship, and product and program sales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B49E317-1568-47EC-9156-D5DF057933F8}"/>
              </a:ext>
            </a:extLst>
          </p:cNvPr>
          <p:cNvSpPr/>
          <p:nvPr/>
        </p:nvSpPr>
        <p:spPr>
          <a:xfrm>
            <a:off x="5067300" y="1819275"/>
            <a:ext cx="3659292" cy="1276350"/>
          </a:xfrm>
          <a:prstGeom prst="roundRect">
            <a:avLst/>
          </a:prstGeom>
          <a:solidFill>
            <a:schemeClr val="accent1">
              <a:lumMod val="75000"/>
              <a:alpha val="1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4302620"/>
            <a:ext cx="2453833" cy="840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36F75-1841-4BCA-8B45-0BAF1E6AA5BC}"/>
              </a:ext>
            </a:extLst>
          </p:cNvPr>
          <p:cNvSpPr txBox="1"/>
          <p:nvPr/>
        </p:nvSpPr>
        <p:spPr>
          <a:xfrm>
            <a:off x="131908" y="156697"/>
            <a:ext cx="650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13A9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PRODUCT 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8FD2E0-4562-43C1-BB67-E9FE3CC8180D}"/>
              </a:ext>
            </a:extLst>
          </p:cNvPr>
          <p:cNvSpPr/>
          <p:nvPr/>
        </p:nvSpPr>
        <p:spPr>
          <a:xfrm>
            <a:off x="278516" y="990278"/>
            <a:ext cx="5759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EA53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NEW AND REVISED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17799-2AFE-490B-B537-6D3588671F4F}"/>
              </a:ext>
            </a:extLst>
          </p:cNvPr>
          <p:cNvSpPr txBox="1"/>
          <p:nvPr/>
        </p:nvSpPr>
        <p:spPr>
          <a:xfrm>
            <a:off x="710840" y="1626462"/>
            <a:ext cx="534669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Jobs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“Find Your Green Job” Online Quiz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New Online Course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Camp</a:t>
            </a:r>
            <a:r>
              <a:rPr lang="en-US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K-8 Environmental Education Activity Guide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Revised Guide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New Online Course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Implementation Toolkit &amp; Network Resources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Campaign</a:t>
            </a:r>
          </a:p>
        </p:txBody>
      </p:sp>
      <p:pic>
        <p:nvPicPr>
          <p:cNvPr id="17" name="Graphic 16" descr="Magnifying glass">
            <a:extLst>
              <a:ext uri="{FF2B5EF4-FFF2-40B4-BE49-F238E27FC236}">
                <a16:creationId xmlns:a16="http://schemas.microsoft.com/office/drawing/2014/main" xmlns="" id="{F0DBF2F8-D747-4489-BA34-9D578FE42DF7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846">
            <a:off x="7648561" y="2592938"/>
            <a:ext cx="101727" cy="101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AED7CF-5BB2-4FDA-A944-62969B7453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554" y="1527270"/>
            <a:ext cx="3939867" cy="2757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18F4F9-521A-4B6A-B004-ECC03304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888" y="0"/>
            <a:ext cx="2394430" cy="1335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0978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38D080-D5BF-4F3B-A1EE-2F11708B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67" y="1662959"/>
            <a:ext cx="1811911" cy="2317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4F5B27-F9B7-3B42-ADD0-D8705DA12D78}"/>
              </a:ext>
            </a:extLst>
          </p:cNvPr>
          <p:cNvSpPr txBox="1"/>
          <p:nvPr/>
        </p:nvSpPr>
        <p:spPr>
          <a:xfrm>
            <a:off x="388102" y="75770"/>
            <a:ext cx="685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2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GREEN JOBS: EXPLORING FOREST CAREERS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97ACA2-0FB6-9649-8B92-216923E4DAEA}"/>
              </a:ext>
            </a:extLst>
          </p:cNvPr>
          <p:cNvSpPr txBox="1"/>
          <p:nvPr/>
        </p:nvSpPr>
        <p:spPr>
          <a:xfrm>
            <a:off x="226908" y="1168814"/>
            <a:ext cx="860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6EA53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EDUCATOR GUIDE AND </a:t>
            </a:r>
            <a:r>
              <a:rPr lang="en-US" sz="2400" b="1" dirty="0">
                <a:solidFill>
                  <a:srgbClr val="6EA53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RESOURCES RELEASED OCTOBER 2019</a:t>
            </a:r>
            <a:endParaRPr lang="en-US" sz="2400" b="1" dirty="0">
              <a:solidFill>
                <a:srgbClr val="6EA53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5311C40-2459-44E0-9D59-2666CE964356}"/>
              </a:ext>
            </a:extLst>
          </p:cNvPr>
          <p:cNvGrpSpPr>
            <a:grpSpLocks noChangeAspect="1"/>
          </p:cNvGrpSpPr>
          <p:nvPr/>
        </p:nvGrpSpPr>
        <p:grpSpPr>
          <a:xfrm>
            <a:off x="3749746" y="1841216"/>
            <a:ext cx="3157070" cy="1960914"/>
            <a:chOff x="5054601" y="1811001"/>
            <a:chExt cx="4089399" cy="25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0C2F955-63BB-0C4E-AFFB-DC3D47BC8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451"/>
            <a:stretch/>
          </p:blipFill>
          <p:spPr>
            <a:xfrm>
              <a:off x="5054601" y="1811001"/>
              <a:ext cx="4089399" cy="254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96DD919-31CF-47DA-BE0E-4F0649812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4963" y="2096589"/>
              <a:ext cx="1958703" cy="1463040"/>
            </a:xfrm>
            <a:prstGeom prst="rect">
              <a:avLst/>
            </a:prstGeom>
            <a:scene3d>
              <a:camera prst="perspectiveContrastingRightFacing">
                <a:rot lat="21000000" lon="20067554" rev="412620"/>
              </a:camera>
              <a:lightRig rig="threePt" dir="t"/>
            </a:scene3d>
            <a:sp3d/>
          </p:spPr>
        </p:pic>
      </p:grpSp>
      <p:pic>
        <p:nvPicPr>
          <p:cNvPr id="6" name="Picture 5" descr="A picture containing clock, meter&#10;&#10;Description automatically generated">
            <a:extLst>
              <a:ext uri="{FF2B5EF4-FFF2-40B4-BE49-F238E27FC236}">
                <a16:creationId xmlns:a16="http://schemas.microsoft.com/office/drawing/2014/main" xmlns="" id="{80AD4BB9-2875-468A-8B68-E2206926A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358" y="3453111"/>
            <a:ext cx="1214259" cy="5637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FAE1E2D-F7B8-A140-BACE-571AE148CD5A}"/>
              </a:ext>
            </a:extLst>
          </p:cNvPr>
          <p:cNvGrpSpPr/>
          <p:nvPr/>
        </p:nvGrpSpPr>
        <p:grpSpPr>
          <a:xfrm>
            <a:off x="388102" y="1676044"/>
            <a:ext cx="1986733" cy="2577941"/>
            <a:chOff x="1068946" y="1821352"/>
            <a:chExt cx="2318198" cy="30080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E0612FE-6532-0F40-8334-886712405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946" y="1821352"/>
              <a:ext cx="2318198" cy="30080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9D2A463-2CAA-3041-A3DA-AE409138CD50}"/>
                </a:ext>
              </a:extLst>
            </p:cNvPr>
            <p:cNvSpPr/>
            <p:nvPr/>
          </p:nvSpPr>
          <p:spPr>
            <a:xfrm>
              <a:off x="2474404" y="1958956"/>
              <a:ext cx="864704" cy="606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4F239A0-6DAF-1D48-B2A9-E456C0B78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8233" y="2014081"/>
              <a:ext cx="514583" cy="34116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9E372D-DFAD-2E49-8456-8EDFAB7FA49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45" y="4496157"/>
            <a:ext cx="1461524" cy="51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B44260-742D-4BD8-BAEE-7CCA5813B4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671" y="4322512"/>
            <a:ext cx="756118" cy="797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38CD50-B0A8-40C7-9911-81A67E63B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8731" y="4296275"/>
            <a:ext cx="792281" cy="797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2ADD94-60DC-40D2-9272-C6F20C099962}"/>
              </a:ext>
            </a:extLst>
          </p:cNvPr>
          <p:cNvSpPr txBox="1"/>
          <p:nvPr/>
        </p:nvSpPr>
        <p:spPr>
          <a:xfrm>
            <a:off x="2763396" y="4582568"/>
            <a:ext cx="240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/>
              <a:t>Special thanks to our funders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91737A-1145-4005-B01E-B3854610FB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4279" b="10699"/>
          <a:stretch/>
        </p:blipFill>
        <p:spPr>
          <a:xfrm>
            <a:off x="7079888" y="0"/>
            <a:ext cx="2052537" cy="1192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7426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17799-2AFE-490B-B537-6D3588671F4F}"/>
              </a:ext>
            </a:extLst>
          </p:cNvPr>
          <p:cNvSpPr txBox="1"/>
          <p:nvPr/>
        </p:nvSpPr>
        <p:spPr>
          <a:xfrm>
            <a:off x="436082" y="1099354"/>
            <a:ext cx="4015491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Redesigned K-8 Guide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Solutions-focused Messaging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 Redesign</a:t>
            </a:r>
          </a:p>
          <a:p>
            <a:pPr marL="900113" lvl="2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navi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gation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900113" lvl="2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Revised content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Logo Changes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A3EC77D-22A4-4D89-BBA3-6B62FC815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393" y="3188189"/>
            <a:ext cx="2177607" cy="1711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36F75-1841-4BCA-8B45-0BAF1E6AA5BC}"/>
              </a:ext>
            </a:extLst>
          </p:cNvPr>
          <p:cNvSpPr txBox="1"/>
          <p:nvPr/>
        </p:nvSpPr>
        <p:spPr>
          <a:xfrm>
            <a:off x="131908" y="156697"/>
            <a:ext cx="650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13A9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BRAND REFRESH</a:t>
            </a:r>
          </a:p>
        </p:txBody>
      </p:sp>
      <p:pic>
        <p:nvPicPr>
          <p:cNvPr id="17" name="Graphic 16" descr="Magnifying glass">
            <a:extLst>
              <a:ext uri="{FF2B5EF4-FFF2-40B4-BE49-F238E27FC236}">
                <a16:creationId xmlns:a16="http://schemas.microsoft.com/office/drawing/2014/main" xmlns="" id="{F0DBF2F8-D747-4489-BA34-9D578FE42DF7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846">
            <a:off x="7648561" y="2592938"/>
            <a:ext cx="101727" cy="10172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EDEAEC7-1982-400B-ACB3-E44B366F1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24" y="1502312"/>
            <a:ext cx="4015491" cy="3102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901A13-1376-4D41-9EE7-C1789FA0F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888" y="0"/>
            <a:ext cx="2394430" cy="1335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3982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91737A-1145-4005-B01E-B3854610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88" y="0"/>
            <a:ext cx="2394430" cy="1335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30CB0F-08ED-4B00-932A-4C7BE6A4F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7" t="1864" r="2401" b="442"/>
          <a:stretch/>
        </p:blipFill>
        <p:spPr>
          <a:xfrm rot="423227">
            <a:off x="5037421" y="1151710"/>
            <a:ext cx="2708194" cy="352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36F75-1841-4BCA-8B45-0BAF1E6AA5BC}"/>
              </a:ext>
            </a:extLst>
          </p:cNvPr>
          <p:cNvSpPr txBox="1"/>
          <p:nvPr/>
        </p:nvSpPr>
        <p:spPr>
          <a:xfrm>
            <a:off x="131908" y="156697"/>
            <a:ext cx="694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3A9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STANDARDS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13A9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ALIGNMENT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17799-2AFE-490B-B537-6D3588671F4F}"/>
              </a:ext>
            </a:extLst>
          </p:cNvPr>
          <p:cNvSpPr txBox="1"/>
          <p:nvPr/>
        </p:nvSpPr>
        <p:spPr>
          <a:xfrm>
            <a:off x="356451" y="849579"/>
            <a:ext cx="534669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APPROACH OF PLT ACTIVITIES</a:t>
            </a: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342900" lvl="0" indent="-3429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Adoption of three dimensions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of learning  </a:t>
            </a:r>
          </a:p>
          <a:p>
            <a:pPr marL="6858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Disciplinary Core Ideas</a:t>
            </a:r>
          </a:p>
          <a:p>
            <a:pPr marL="685800" lvl="1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Science and Engineering Practices</a:t>
            </a:r>
          </a:p>
          <a:p>
            <a:pPr marL="685800" lvl="1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Crosscutting Concepts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Alignment with Common Core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CURRICULUM – SCDE Standards </a:t>
            </a:r>
            <a:endParaRPr 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New K-8 Guide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New Early Childhood Guide</a:t>
            </a:r>
            <a:endParaRPr lang="en-U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Focus on Forests Secondary Guide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Other Modules?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Magnifying glass">
            <a:extLst>
              <a:ext uri="{FF2B5EF4-FFF2-40B4-BE49-F238E27FC236}">
                <a16:creationId xmlns:a16="http://schemas.microsoft.com/office/drawing/2014/main" xmlns="" id="{F0DBF2F8-D747-4489-BA34-9D578FE42DF7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846">
            <a:off x="7648561" y="2592938"/>
            <a:ext cx="101727" cy="1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6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4F5B27-F9B7-3B42-ADD0-D8705DA12D78}"/>
              </a:ext>
            </a:extLst>
          </p:cNvPr>
          <p:cNvSpPr txBox="1"/>
          <p:nvPr/>
        </p:nvSpPr>
        <p:spPr>
          <a:xfrm>
            <a:off x="88834" y="97786"/>
            <a:ext cx="647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13A9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TIMELINE FOR 2020 and beyond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23D8A7-C49F-4D50-B28A-9B8F681D0A8E}"/>
              </a:ext>
            </a:extLst>
          </p:cNvPr>
          <p:cNvSpPr txBox="1"/>
          <p:nvPr/>
        </p:nvSpPr>
        <p:spPr>
          <a:xfrm>
            <a:off x="0" y="1290423"/>
            <a:ext cx="30637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400" b="1" dirty="0">
                <a:solidFill>
                  <a:srgbClr val="462A68"/>
                </a:solidFill>
                <a:latin typeface="Arial Narrow" panose="020B0606020202030204" pitchFamily="34" charset="0"/>
              </a:rPr>
              <a:t>JUN - SEP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“Find Your Green Job” 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/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Online Quiz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Early Childhood Pocket Guide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Green Jobs Online PD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Next Gen: Facilitator Handbook, 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/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including Preservice</a:t>
            </a:r>
            <a:endParaRPr lang="en-US" sz="1600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Virtual Blended PD Event Toolkit</a:t>
            </a:r>
            <a:endParaRPr lang="en-US" sz="1600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Thematic Bundles </a:t>
            </a:r>
            <a:r>
              <a:rPr lang="en-US" sz="1400" i="1" dirty="0">
                <a:solidFill>
                  <a:srgbClr val="404040"/>
                </a:solidFill>
                <a:latin typeface="Calibri" panose="020F0502020204030204" pitchFamily="34" charset="0"/>
              </a:rPr>
              <a:t>online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041524-2650-4A72-8B3D-EE039587DD09}"/>
              </a:ext>
            </a:extLst>
          </p:cNvPr>
          <p:cNvSpPr txBox="1"/>
          <p:nvPr/>
        </p:nvSpPr>
        <p:spPr>
          <a:xfrm>
            <a:off x="3063709" y="1290423"/>
            <a:ext cx="3108852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400" b="1" dirty="0">
                <a:solidFill>
                  <a:srgbClr val="462A68"/>
                </a:solidFill>
                <a:latin typeface="Arial Narrow" panose="020B0606020202030204" pitchFamily="34" charset="0"/>
              </a:rPr>
              <a:t>OCT - DEC</a:t>
            </a:r>
            <a:endParaRPr lang="en-US" sz="1600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Nature Activities for Families</a:t>
            </a:r>
            <a:endParaRPr lang="en-US" sz="1600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Forestry Literacy Framework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PLT Facilitator Training </a:t>
            </a: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Quick Guide for Forestry Professionals </a:t>
            </a:r>
          </a:p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Thematic Bundles </a:t>
            </a:r>
            <a:r>
              <a:rPr lang="en-US" sz="1400" i="1" dirty="0">
                <a:solidFill>
                  <a:srgbClr val="404040"/>
                </a:solidFill>
                <a:latin typeface="Calibri" panose="020F0502020204030204" pitchFamily="34" charset="0"/>
              </a:rPr>
              <a:t>online</a:t>
            </a:r>
          </a:p>
          <a:p>
            <a:pPr algn="ctr">
              <a:spcBef>
                <a:spcPts val="1200"/>
              </a:spcBef>
            </a:pPr>
            <a:endParaRPr lang="en-US" sz="1400" i="1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43F2BE-DDAA-4D60-AA9E-800626A9ACE4}"/>
              </a:ext>
            </a:extLst>
          </p:cNvPr>
          <p:cNvSpPr txBox="1"/>
          <p:nvPr/>
        </p:nvSpPr>
        <p:spPr>
          <a:xfrm>
            <a:off x="6172561" y="1290423"/>
            <a:ext cx="2971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400" b="1" dirty="0">
                <a:solidFill>
                  <a:srgbClr val="462A68"/>
                </a:solidFill>
                <a:latin typeface="Arial Narrow" panose="020B0606020202030204" pitchFamily="34" charset="0"/>
              </a:rPr>
              <a:t>2021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K-8 Guide 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K-8 Online Course</a:t>
            </a:r>
            <a:endParaRPr lang="en-US" sz="1600" dirty="0">
              <a:latin typeface="Arial" panose="020B0604020202020204" pitchFamily="34" charset="0"/>
            </a:endParaRP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Website with Searchable Index and National Workshop Map</a:t>
            </a:r>
          </a:p>
          <a:p>
            <a:pPr algn="ctr" fontAlgn="t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User Registration &amp; Dashboard</a:t>
            </a:r>
            <a:endParaRPr lang="en-US" sz="1600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PLT Facilitator Training </a:t>
            </a:r>
            <a:endParaRPr lang="en-US" sz="1600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</a:rPr>
              <a:t>Thematic Bundles </a:t>
            </a:r>
            <a:r>
              <a:rPr lang="en-US" sz="1400" i="1" dirty="0">
                <a:solidFill>
                  <a:srgbClr val="404040"/>
                </a:solidFill>
                <a:latin typeface="Calibri" panose="020F0502020204030204" pitchFamily="34" charset="0"/>
              </a:rPr>
              <a:t>online</a:t>
            </a:r>
          </a:p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644439-C3E2-4365-94EF-803E4218614A}"/>
              </a:ext>
            </a:extLst>
          </p:cNvPr>
          <p:cNvSpPr/>
          <p:nvPr/>
        </p:nvSpPr>
        <p:spPr>
          <a:xfrm>
            <a:off x="-22860" y="1290423"/>
            <a:ext cx="3063709" cy="3327781"/>
          </a:xfrm>
          <a:prstGeom prst="rect">
            <a:avLst/>
          </a:prstGeom>
          <a:solidFill>
            <a:schemeClr val="accent5">
              <a:lumMod val="75000"/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B788982-FEA6-4E3C-A263-F1867444D9C1}"/>
              </a:ext>
            </a:extLst>
          </p:cNvPr>
          <p:cNvSpPr/>
          <p:nvPr/>
        </p:nvSpPr>
        <p:spPr>
          <a:xfrm>
            <a:off x="3028716" y="1290423"/>
            <a:ext cx="3063709" cy="3327781"/>
          </a:xfrm>
          <a:prstGeom prst="rect">
            <a:avLst/>
          </a:prstGeom>
          <a:solidFill>
            <a:schemeClr val="accent2">
              <a:lumMod val="75000"/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D03B895-9880-4478-AA6D-E1FD0045738E}"/>
              </a:ext>
            </a:extLst>
          </p:cNvPr>
          <p:cNvSpPr/>
          <p:nvPr/>
        </p:nvSpPr>
        <p:spPr>
          <a:xfrm>
            <a:off x="6092425" y="1290423"/>
            <a:ext cx="3063709" cy="3327781"/>
          </a:xfrm>
          <a:prstGeom prst="rect">
            <a:avLst/>
          </a:prstGeom>
          <a:solidFill>
            <a:schemeClr val="accent6">
              <a:lumMod val="75000"/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91737A-1145-4005-B01E-B3854610F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9" b="10699"/>
          <a:stretch/>
        </p:blipFill>
        <p:spPr>
          <a:xfrm>
            <a:off x="7079888" y="0"/>
            <a:ext cx="2052537" cy="1192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7732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4F5B27-F9B7-3B42-ADD0-D8705DA12D78}"/>
              </a:ext>
            </a:extLst>
          </p:cNvPr>
          <p:cNvSpPr txBox="1"/>
          <p:nvPr/>
        </p:nvSpPr>
        <p:spPr>
          <a:xfrm>
            <a:off x="257175" y="19721"/>
            <a:ext cx="6617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defRPr/>
            </a:pPr>
            <a:r>
              <a:rPr lang="en-US" sz="3600" b="1" dirty="0" smtClean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 </a:t>
            </a:r>
            <a:r>
              <a:rPr lang="en-US" sz="36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GRANTS TO THE PLT 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97ACA2-0FB6-9649-8B92-216923E4DAEA}"/>
              </a:ext>
            </a:extLst>
          </p:cNvPr>
          <p:cNvSpPr txBox="1"/>
          <p:nvPr/>
        </p:nvSpPr>
        <p:spPr>
          <a:xfrm>
            <a:off x="257175" y="1026842"/>
            <a:ext cx="6054969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Aft>
                <a:spcPts val="600"/>
              </a:spcAft>
              <a:defRPr/>
            </a:pPr>
            <a:r>
              <a:rPr lang="en-US" sz="2650" b="1" dirty="0">
                <a:solidFill>
                  <a:srgbClr val="6EA53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EDUCATION, COMMUNITY &amp; ee360 GRANTS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3F7205-F84F-4C58-B14F-CDA4DBF014E5}"/>
              </a:ext>
            </a:extLst>
          </p:cNvPr>
          <p:cNvSpPr txBox="1"/>
          <p:nvPr/>
        </p:nvSpPr>
        <p:spPr>
          <a:xfrm>
            <a:off x="6419649" y="3368932"/>
            <a:ext cx="207723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Aft>
                <a:spcPts val="600"/>
              </a:spcAft>
              <a:defRPr/>
            </a:pPr>
            <a:r>
              <a:rPr lang="en-US" sz="36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$360,000</a:t>
            </a:r>
          </a:p>
          <a:p>
            <a:pPr defTabSz="685766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40404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GRANTED</a:t>
            </a:r>
            <a:endParaRPr lang="en-US" b="1" dirty="0">
              <a:solidFill>
                <a:srgbClr val="40404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DBF3C1-3480-43B9-9306-399626275512}"/>
              </a:ext>
            </a:extLst>
          </p:cNvPr>
          <p:cNvSpPr txBox="1"/>
          <p:nvPr/>
        </p:nvSpPr>
        <p:spPr>
          <a:xfrm>
            <a:off x="6419648" y="1538730"/>
            <a:ext cx="2359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Aft>
                <a:spcPts val="600"/>
              </a:spcAft>
              <a:defRPr/>
            </a:pPr>
            <a:r>
              <a:rPr lang="en-US" sz="36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52</a:t>
            </a:r>
            <a:r>
              <a:rPr lang="en-US" sz="2800" b="1" dirty="0">
                <a:solidFill>
                  <a:srgbClr val="40404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INDIVIDUAL GRANTS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E36042-F5DD-4697-BDF0-AF0FD15B6012}"/>
              </a:ext>
            </a:extLst>
          </p:cNvPr>
          <p:cNvSpPr txBox="1"/>
          <p:nvPr/>
        </p:nvSpPr>
        <p:spPr>
          <a:xfrm>
            <a:off x="6419648" y="2625177"/>
            <a:ext cx="2359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32</a:t>
            </a:r>
            <a:r>
              <a:rPr lang="en-US" sz="2800" b="1" dirty="0">
                <a:solidFill>
                  <a:srgbClr val="40404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STATES</a:t>
            </a:r>
          </a:p>
        </p:txBody>
      </p:sp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415BECA3-CE5B-4DD5-A055-93712A8C8EB8}"/>
                  </a:ext>
                </a:extLst>
              </p:cNvPr>
              <p:cNvGraphicFramePr/>
              <p:nvPr/>
            </p:nvGraphicFramePr>
            <p:xfrm>
              <a:off x="342900" y="2039816"/>
              <a:ext cx="7019192" cy="37905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xmlns="" xmlns:cx4="http://schemas.microsoft.com/office/drawing/2016/5/10/chartex" id="{415BECA3-CE5B-4DD5-A055-93712A8C8E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175" y="1529863"/>
                <a:ext cx="5264394" cy="284291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E8AB97-7D74-44A3-85FD-47A6D07B07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45" y="4518624"/>
            <a:ext cx="1461524" cy="511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B6C0AF-A2AC-486D-9BBA-E41E121B9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3943" y="0"/>
            <a:ext cx="2300057" cy="1371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9555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8D430A-8CA4-4C70-A651-B13F6D971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3781" y="0"/>
            <a:ext cx="1750220" cy="1938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C6106-F3B8-EE49-96F9-FF5F0178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07" y="253966"/>
            <a:ext cx="8755167" cy="994172"/>
          </a:xfrm>
        </p:spPr>
        <p:txBody>
          <a:bodyPr/>
          <a:lstStyle/>
          <a:p>
            <a:r>
              <a:rPr lang="en-US" dirty="0"/>
              <a:t>FACILITATOR DEVELOMENT &amp;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5640FE-5168-F044-95EB-DFFF7E7DF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397" y="860616"/>
            <a:ext cx="4696653" cy="2778470"/>
          </a:xfrm>
        </p:spPr>
        <p:txBody>
          <a:bodyPr/>
          <a:lstStyle/>
          <a:p>
            <a:r>
              <a:rPr lang="en-US" sz="2000" dirty="0"/>
              <a:t>KEY ELEMENTS</a:t>
            </a:r>
          </a:p>
          <a:p>
            <a:r>
              <a:rPr lang="en-US" sz="1800" b="0" dirty="0"/>
              <a:t>Online and on-demand training in standard topics</a:t>
            </a:r>
          </a:p>
          <a:p>
            <a:r>
              <a:rPr lang="en-US" sz="1800" b="0" dirty="0"/>
              <a:t>New and upgraded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Facilitator Handbook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Promising Practices in Preservice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Agendas and guidance for in-person training</a:t>
            </a:r>
          </a:p>
          <a:p>
            <a:r>
              <a:rPr lang="en-US" sz="1800" b="0" dirty="0"/>
              <a:t>More teachers as facilitators</a:t>
            </a:r>
          </a:p>
          <a:p>
            <a:r>
              <a:rPr lang="en-US" sz="1800" b="0" dirty="0"/>
              <a:t>Stronger community with national online platform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A3318D-988C-4382-86FE-C8B2C5074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539" y="1075127"/>
            <a:ext cx="3755461" cy="3273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02620"/>
            <a:ext cx="2453833" cy="840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B6C0AF-A2AC-486D-9BBA-E41E121B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7092"/>
            <a:ext cx="2300057" cy="1371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348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3E60CC-5620-46B2-87C2-A48E5A2215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493" y="0"/>
            <a:ext cx="2907507" cy="1938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71980E-040F-41A4-869F-D0A394BE3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108" y="969169"/>
            <a:ext cx="3193953" cy="3961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97ACA2-0FB6-9649-8B92-216923E4DAEA}"/>
              </a:ext>
            </a:extLst>
          </p:cNvPr>
          <p:cNvSpPr txBox="1"/>
          <p:nvPr/>
        </p:nvSpPr>
        <p:spPr>
          <a:xfrm>
            <a:off x="226907" y="75769"/>
            <a:ext cx="6909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6D367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SCPLT is working towards: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D3679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E2EE79-64E6-497A-9412-35BEDF300855}"/>
              </a:ext>
            </a:extLst>
          </p:cNvPr>
          <p:cNvSpPr/>
          <p:nvPr/>
        </p:nvSpPr>
        <p:spPr>
          <a:xfrm>
            <a:off x="428557" y="646831"/>
            <a:ext cx="3892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PLT </a:t>
            </a:r>
            <a:r>
              <a:rPr lang="en-US" sz="24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FACILITATOR NETWORK</a:t>
            </a:r>
            <a:endParaRPr lang="en-US" sz="2400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F880FEE-2540-4A7E-8144-EA2D55C90BB7}"/>
              </a:ext>
            </a:extLst>
          </p:cNvPr>
          <p:cNvSpPr/>
          <p:nvPr/>
        </p:nvSpPr>
        <p:spPr>
          <a:xfrm>
            <a:off x="695523" y="1108496"/>
            <a:ext cx="5072355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Virtual, Blended, In-person 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PD Event </a:t>
            </a: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Toolkits ON “Facilitators’ Corner”</a:t>
            </a: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286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Workshop Presentations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286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PD Agenda Templates</a:t>
            </a:r>
          </a:p>
          <a:p>
            <a:pPr marL="6286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PD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Events Best Practices &amp; Tips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Virtual leadership development throughout the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B6C0AF-A2AC-486D-9BBA-E41E121B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2001"/>
            <a:ext cx="2300057" cy="1371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220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36F75-1841-4BCA-8B45-0BAF1E6AA5BC}"/>
              </a:ext>
            </a:extLst>
          </p:cNvPr>
          <p:cNvSpPr txBox="1"/>
          <p:nvPr/>
        </p:nvSpPr>
        <p:spPr>
          <a:xfrm>
            <a:off x="131908" y="156696"/>
            <a:ext cx="61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13A92"/>
                </a:solidFill>
                <a:latin typeface="Arial Narrow" charset="0"/>
                <a:ea typeface="Arial Narrow" charset="0"/>
                <a:cs typeface="Arial Narrow" charset="0"/>
              </a:rPr>
              <a:t>MARKETING &amp; PROMOTION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13A92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17799-2AFE-490B-B537-6D3588671F4F}"/>
              </a:ext>
            </a:extLst>
          </p:cNvPr>
          <p:cNvSpPr txBox="1"/>
          <p:nvPr/>
        </p:nvSpPr>
        <p:spPr>
          <a:xfrm>
            <a:off x="550797" y="1006340"/>
            <a:ext cx="4847275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Create </a:t>
            </a:r>
            <a:r>
              <a:rPr lang="en-US" sz="1800" b="1" dirty="0">
                <a:solidFill>
                  <a:srgbClr val="4B377E"/>
                </a:solidFill>
                <a:latin typeface="Calibri" panose="020F0502020204030204"/>
              </a:rPr>
              <a:t>original content 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weekly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Distribute via </a:t>
            </a:r>
            <a:r>
              <a:rPr lang="en-US" sz="1800" b="1" dirty="0">
                <a:solidFill>
                  <a:srgbClr val="4B377E"/>
                </a:solidFill>
                <a:latin typeface="Calibri" panose="020F0502020204030204"/>
              </a:rPr>
              <a:t>The Branch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newsletter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monthly 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Promote and source other content for </a:t>
            </a:r>
            <a:b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en-US" sz="1800" b="1" dirty="0">
                <a:solidFill>
                  <a:srgbClr val="4B377E"/>
                </a:solidFill>
                <a:latin typeface="Calibri" panose="020F0502020204030204"/>
              </a:rPr>
              <a:t>social media daily</a:t>
            </a:r>
          </a:p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sz="3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lvl="0">
              <a:spcBef>
                <a:spcPts val="900"/>
              </a:spcBef>
              <a:defRPr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Other</a:t>
            </a:r>
            <a:r>
              <a:rPr lang="en-US" sz="1800" b="1" dirty="0" smtClean="0">
                <a:solidFill>
                  <a:srgbClr val="4B377E"/>
                </a:solidFill>
                <a:latin typeface="Calibri" panose="020F0502020204030204"/>
              </a:rPr>
              <a:t> </a:t>
            </a:r>
            <a:r>
              <a:rPr lang="en-US" sz="1800" b="1" dirty="0">
                <a:solidFill>
                  <a:srgbClr val="4B377E"/>
                </a:solidFill>
                <a:latin typeface="Calibri" panose="020F0502020204030204"/>
              </a:rPr>
              <a:t>tactics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include:</a:t>
            </a:r>
          </a:p>
          <a:p>
            <a:pPr marL="557213" lvl="1" indent="-214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Free advertising on Google</a:t>
            </a:r>
          </a:p>
          <a:p>
            <a:pPr marL="557213" lvl="1" indent="-214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Pop-ups and landing pages</a:t>
            </a:r>
          </a:p>
          <a:p>
            <a:pPr marL="557213" lvl="1" indent="-214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Free teaser resources for </a:t>
            </a:r>
            <a:b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</a:b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drip email marketing campaigns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Magnifying glass">
            <a:extLst>
              <a:ext uri="{FF2B5EF4-FFF2-40B4-BE49-F238E27FC236}">
                <a16:creationId xmlns:a16="http://schemas.microsoft.com/office/drawing/2014/main" xmlns="" id="{F0DBF2F8-D747-4489-BA34-9D578FE42DF7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846">
            <a:off x="7648561" y="2592938"/>
            <a:ext cx="101727" cy="101727"/>
          </a:xfrm>
          <a:prstGeom prst="rect">
            <a:avLst/>
          </a:prstGeom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36A30767-08B5-425D-8383-6F28BEB0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820" y="2103290"/>
            <a:ext cx="3508452" cy="206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B7D18441-32EC-482D-80E4-E3F1F889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959" y="3864991"/>
            <a:ext cx="2637253" cy="117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B6C0AF-A2AC-486D-9BBA-E41E121B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943" y="0"/>
            <a:ext cx="2300057" cy="1371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3251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53026"/>
          </a:xfrm>
          <a:prstGeom prst="rect">
            <a:avLst/>
          </a:prstGeom>
          <a:solidFill>
            <a:srgbClr val="1C2C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1C185-3150-8743-8A4B-3369453B89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6"/>
            <a:ext cx="9144000" cy="5143500"/>
          </a:xfrm>
          <a:prstGeom prst="rect">
            <a:avLst/>
          </a:prstGeom>
        </p:spPr>
      </p:pic>
      <p:sp>
        <p:nvSpPr>
          <p:cNvPr id="115" name="Our Vision: A world that values and benefits from sustainably managed forests."/>
          <p:cNvSpPr txBox="1">
            <a:spLocks noGrp="1"/>
          </p:cNvSpPr>
          <p:nvPr>
            <p:ph type="title"/>
          </p:nvPr>
        </p:nvSpPr>
        <p:spPr>
          <a:xfrm>
            <a:off x="476250" y="310328"/>
            <a:ext cx="8070850" cy="4833173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 sz="5200" spc="-104"/>
            </a:pPr>
            <a:r>
              <a:rPr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Vision:</a:t>
            </a:r>
            <a:br>
              <a:rPr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world that values and benefits from sustainably managed forests.</a:t>
            </a:r>
            <a:r>
              <a:rPr lang="en-CA"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CA"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CA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CA"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CA"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CA"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Education Pillar Goal: </a:t>
            </a:r>
            <a:br>
              <a:rPr lang="en-CA" sz="33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environmental literacy, stewardship, and career pathways using trees and forests as windows on the world.</a:t>
            </a:r>
            <a:r>
              <a:rPr lang="en-US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37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347E9D-95CD-3E46-8BF2-5368F8F0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00" y="4257675"/>
            <a:ext cx="32258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772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36F75-1841-4BCA-8B45-0BAF1E6AA5BC}"/>
              </a:ext>
            </a:extLst>
          </p:cNvPr>
          <p:cNvSpPr txBox="1"/>
          <p:nvPr/>
        </p:nvSpPr>
        <p:spPr>
          <a:xfrm>
            <a:off x="131908" y="156696"/>
            <a:ext cx="61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13A92"/>
                </a:solidFill>
                <a:latin typeface="Arial Narrow" charset="0"/>
                <a:ea typeface="Arial Narrow" charset="0"/>
                <a:cs typeface="Arial Narrow" charset="0"/>
              </a:rPr>
              <a:t>DIGITAL OPTIMIZATION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13A92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17799-2AFE-490B-B537-6D3588671F4F}"/>
              </a:ext>
            </a:extLst>
          </p:cNvPr>
          <p:cNvSpPr txBox="1"/>
          <p:nvPr/>
        </p:nvSpPr>
        <p:spPr>
          <a:xfrm>
            <a:off x="550797" y="1168787"/>
            <a:ext cx="363584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4B377E"/>
                </a:solidFill>
              </a:rPr>
              <a:t>Searchable Index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 Users to find PLT activities suited to their needs</a:t>
            </a:r>
          </a:p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New </a:t>
            </a:r>
            <a:r>
              <a:rPr lang="en-US" sz="1800" b="1" dirty="0">
                <a:solidFill>
                  <a:srgbClr val="4B377E"/>
                </a:solidFill>
              </a:rPr>
              <a:t>User Registration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and </a:t>
            </a:r>
            <a:r>
              <a:rPr lang="en-US" sz="1800" b="1" dirty="0">
                <a:solidFill>
                  <a:srgbClr val="4B377E"/>
                </a:solidFill>
              </a:rPr>
              <a:t>Account Dashboard</a:t>
            </a:r>
          </a:p>
          <a:p>
            <a:pPr marL="214313" lvl="0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4B377E"/>
                </a:solidFill>
              </a:rPr>
              <a:t>National Workshop Map</a:t>
            </a:r>
            <a:r>
              <a:rPr lang="en-US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or calendar to promote your great in-person professional development events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Magnifying glass">
            <a:extLst>
              <a:ext uri="{FF2B5EF4-FFF2-40B4-BE49-F238E27FC236}">
                <a16:creationId xmlns:a16="http://schemas.microsoft.com/office/drawing/2014/main" xmlns="" id="{F0DBF2F8-D747-4489-BA34-9D578FE42DF7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846">
            <a:off x="7648561" y="2592938"/>
            <a:ext cx="101727" cy="101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B6C0AF-A2AC-486D-9BBA-E41E121B9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943" y="0"/>
            <a:ext cx="2300057" cy="1371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B2C95F1-0973-4C30-99C9-66949D7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298" y="1486465"/>
            <a:ext cx="4181707" cy="2816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302620"/>
            <a:ext cx="2453833" cy="840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4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36F75-1841-4BCA-8B45-0BAF1E6AA5BC}"/>
              </a:ext>
            </a:extLst>
          </p:cNvPr>
          <p:cNvSpPr txBox="1"/>
          <p:nvPr/>
        </p:nvSpPr>
        <p:spPr>
          <a:xfrm>
            <a:off x="131908" y="156696"/>
            <a:ext cx="61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13A92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REVENUE </a:t>
            </a:r>
            <a:r>
              <a:rPr lang="en-US" sz="3600" b="1" dirty="0">
                <a:solidFill>
                  <a:srgbClr val="513A92"/>
                </a:solidFill>
                <a:latin typeface="Arial Narrow" charset="0"/>
                <a:ea typeface="Arial Narrow" charset="0"/>
                <a:cs typeface="Arial Narrow" charset="0"/>
              </a:rPr>
              <a:t>&amp; DEVELOPMENT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13A92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817799-2AFE-490B-B537-6D3588671F4F}"/>
              </a:ext>
            </a:extLst>
          </p:cNvPr>
          <p:cNvSpPr txBox="1"/>
          <p:nvPr/>
        </p:nvSpPr>
        <p:spPr>
          <a:xfrm>
            <a:off x="550797" y="939488"/>
            <a:ext cx="5346697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2400" b="1" dirty="0">
                <a:solidFill>
                  <a:srgbClr val="6EA53B"/>
                </a:solidFill>
                <a:latin typeface="Arial Narrow" panose="020B0604020202020204" pitchFamily="34" charset="0"/>
              </a:rPr>
              <a:t>DEVELOPMENT AND CHARITABLE GIVING</a:t>
            </a:r>
          </a:p>
          <a:p>
            <a:pPr marL="557213" lvl="1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11 proposals submitted Feb 1- Jun1</a:t>
            </a:r>
          </a:p>
          <a:p>
            <a:pPr marL="557213" lvl="1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$1.8 - $2.4 million requested</a:t>
            </a:r>
          </a:p>
          <a:p>
            <a:pPr lvl="0">
              <a:spcBef>
                <a:spcPts val="900"/>
              </a:spcBef>
              <a:defRPr/>
            </a:pPr>
            <a:r>
              <a:rPr lang="en-US" sz="2400" b="1" dirty="0">
                <a:solidFill>
                  <a:srgbClr val="6EA53B"/>
                </a:solidFill>
                <a:latin typeface="Arial Narrow" panose="020B0604020202020204" pitchFamily="34" charset="0"/>
              </a:rPr>
              <a:t>PROGRAM REVENUE</a:t>
            </a:r>
          </a:p>
          <a:p>
            <a:pPr marL="557213" lvl="1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2020 Sales to Coordinators: $112,224</a:t>
            </a:r>
          </a:p>
          <a:p>
            <a:pPr marL="900113" lvl="2" indent="-214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Print guide sales down</a:t>
            </a:r>
          </a:p>
          <a:p>
            <a:pPr marL="900113" lvl="2" indent="-214313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Online, e-unit, e-books up</a:t>
            </a:r>
          </a:p>
          <a:p>
            <a:pPr marL="557213" lvl="1" indent="-214313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2020 Sales to Educators: $30,120</a:t>
            </a:r>
          </a:p>
          <a:p>
            <a:pPr marL="900113" lvl="2" indent="-214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surpassed 2019 sales!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Magnifying glass">
            <a:extLst>
              <a:ext uri="{FF2B5EF4-FFF2-40B4-BE49-F238E27FC236}">
                <a16:creationId xmlns:a16="http://schemas.microsoft.com/office/drawing/2014/main" xmlns="" id="{F0DBF2F8-D747-4489-BA34-9D578FE42DF7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8846">
            <a:off x="7648561" y="2592938"/>
            <a:ext cx="101727" cy="10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C09828-3BBD-43D4-B757-A4E87258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22" y="1677971"/>
            <a:ext cx="3778004" cy="2420074"/>
          </a:xfrm>
          <a:prstGeom prst="rect">
            <a:avLst/>
          </a:prstGeom>
          <a:ln>
            <a:solidFill>
              <a:srgbClr val="4B377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4302620"/>
            <a:ext cx="2453833" cy="840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35119" y="0"/>
            <a:ext cx="160888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INITIATIVE III:</a:t>
            </a:r>
          </a:p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REVENUE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E747C4-9BB6-4F7B-AA01-BCCFFEB6B326}"/>
              </a:ext>
            </a:extLst>
          </p:cNvPr>
          <p:cNvSpPr txBox="1"/>
          <p:nvPr/>
        </p:nvSpPr>
        <p:spPr>
          <a:xfrm>
            <a:off x="226908" y="306740"/>
            <a:ext cx="2709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US" sz="40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PLT STAFF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C30628-FF4B-1444-8BFE-9C5AACA26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98" y="1104901"/>
            <a:ext cx="8570156" cy="314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519A6F-3E08-6942-936F-DB59096E75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920" y="1501103"/>
            <a:ext cx="1078030" cy="1078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8695F4-9E01-464F-9648-03DE27F88A68}"/>
              </a:ext>
            </a:extLst>
          </p:cNvPr>
          <p:cNvSpPr txBox="1"/>
          <p:nvPr/>
        </p:nvSpPr>
        <p:spPr>
          <a:xfrm>
            <a:off x="7589024" y="994300"/>
            <a:ext cx="155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Kathy </a:t>
            </a:r>
            <a:r>
              <a:rPr lang="en-US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Abusow</a:t>
            </a:r>
            <a:endParaRPr lang="en-US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President 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CEO</a:t>
            </a:r>
          </a:p>
          <a:p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Sustainable Forestry Initiative</a:t>
            </a:r>
          </a:p>
        </p:txBody>
      </p:sp>
    </p:spTree>
    <p:extLst>
      <p:ext uri="{BB962C8B-B14F-4D97-AF65-F5344CB8AC3E}">
        <p14:creationId xmlns:p14="http://schemas.microsoft.com/office/powerpoint/2010/main" val="424041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4F5B27-F9B7-3B42-ADD0-D8705DA12D78}"/>
              </a:ext>
            </a:extLst>
          </p:cNvPr>
          <p:cNvSpPr txBox="1"/>
          <p:nvPr/>
        </p:nvSpPr>
        <p:spPr>
          <a:xfrm>
            <a:off x="226907" y="306740"/>
            <a:ext cx="8231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RECENT AWARDS &amp; RECOGNITION</a:t>
            </a:r>
          </a:p>
        </p:txBody>
      </p:sp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xmlns="" id="{5793B50C-1E3A-4B8E-AC74-A7009F80D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4" y="1278827"/>
            <a:ext cx="3295724" cy="291555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9D4E0B7-9969-425E-8764-BB84AA5C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80" y="1434162"/>
            <a:ext cx="4081477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1596E6-5A6B-8741-B2E0-579D8C763E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45" y="4496157"/>
            <a:ext cx="1461524" cy="51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614B8C-199E-431C-861E-367384C4A8F6}"/>
              </a:ext>
            </a:extLst>
          </p:cNvPr>
          <p:cNvSpPr txBox="1"/>
          <p:nvPr/>
        </p:nvSpPr>
        <p:spPr>
          <a:xfrm>
            <a:off x="3974123" y="1135995"/>
            <a:ext cx="458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2020, 18 PLT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GreenSchools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recognized as</a:t>
            </a:r>
            <a:endParaRPr lang="en-US" sz="16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43EBE9-7C75-4522-8027-7ADCC96FBFB9}"/>
              </a:ext>
            </a:extLst>
          </p:cNvPr>
          <p:cNvSpPr txBox="1"/>
          <p:nvPr/>
        </p:nvSpPr>
        <p:spPr>
          <a:xfrm>
            <a:off x="3334528" y="3312516"/>
            <a:ext cx="34442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8AB4F"/>
                </a:solidFill>
              </a:rPr>
              <a:t>Over 5,000 Registered </a:t>
            </a:r>
          </a:p>
          <a:p>
            <a:pPr algn="r"/>
            <a:r>
              <a:rPr lang="en-US" sz="2000" b="1" dirty="0">
                <a:solidFill>
                  <a:srgbClr val="18AB4F"/>
                </a:solidFill>
              </a:rPr>
              <a:t>PLT </a:t>
            </a:r>
            <a:r>
              <a:rPr lang="en-US" sz="2000" b="1" dirty="0" err="1">
                <a:solidFill>
                  <a:srgbClr val="18AB4F"/>
                </a:solidFill>
              </a:rPr>
              <a:t>GreenSchools</a:t>
            </a:r>
            <a:r>
              <a:rPr lang="en-US" sz="2000" b="1" dirty="0">
                <a:solidFill>
                  <a:srgbClr val="18AB4F"/>
                </a:solidFill>
              </a:rPr>
              <a:t> in US</a:t>
            </a:r>
          </a:p>
          <a:p>
            <a:pPr algn="r"/>
            <a:r>
              <a:rPr lang="en-US" b="1" i="1" dirty="0">
                <a:solidFill>
                  <a:srgbClr val="18AB4F"/>
                </a:solidFill>
              </a:rPr>
              <a:t>166 newly registered in 2020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9C2E6081-22D9-4785-AB20-1BE0E5BF6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823" y="3312515"/>
            <a:ext cx="1728655" cy="9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4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4F5B27-F9B7-3B42-ADD0-D8705DA12D78}"/>
              </a:ext>
            </a:extLst>
          </p:cNvPr>
          <p:cNvSpPr txBox="1"/>
          <p:nvPr/>
        </p:nvSpPr>
        <p:spPr>
          <a:xfrm>
            <a:off x="226908" y="306740"/>
            <a:ext cx="645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b="1" dirty="0">
                <a:solidFill>
                  <a:srgbClr val="462A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RESPONDING TO COVID-19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8DFC0A-8182-480C-9DFC-B80F2406B9BC}"/>
              </a:ext>
            </a:extLst>
          </p:cNvPr>
          <p:cNvSpPr/>
          <p:nvPr/>
        </p:nvSpPr>
        <p:spPr>
          <a:xfrm>
            <a:off x="3060837" y="1385719"/>
            <a:ext cx="328198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HOME-SCHOOLING FAMILIES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C9BF47-9958-492F-A751-403B814A247C}"/>
              </a:ext>
            </a:extLst>
          </p:cNvPr>
          <p:cNvSpPr/>
          <p:nvPr/>
        </p:nvSpPr>
        <p:spPr>
          <a:xfrm>
            <a:off x="3066659" y="1746504"/>
            <a:ext cx="227337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462A68"/>
                </a:solidFill>
                <a:latin typeface="Arial Narrow" panose="020B0606020202030204" pitchFamily="34" charset="0"/>
              </a:rPr>
              <a:t>12,000+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activities downloaded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462A68"/>
                </a:solidFill>
                <a:latin typeface="Arial Narrow" panose="020B0606020202030204" pitchFamily="34" charset="0"/>
              </a:rPr>
              <a:t>NEARLY 89,000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activities viewed online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E2EE79-64E6-497A-9412-35BEDF300855}"/>
              </a:ext>
            </a:extLst>
          </p:cNvPr>
          <p:cNvSpPr/>
          <p:nvPr/>
        </p:nvSpPr>
        <p:spPr>
          <a:xfrm>
            <a:off x="444294" y="1385719"/>
            <a:ext cx="2129956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EDUCATORS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462A68"/>
                </a:solidFill>
                <a:latin typeface="Arial Narrow" panose="020B0606020202030204" pitchFamily="34" charset="0"/>
              </a:rPr>
              <a:t>NEARLY 3,700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signed up for online courses or purchased e-books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8C3482E-6A6F-46A4-8FD1-C4FFC657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374" y="915341"/>
            <a:ext cx="1767705" cy="2248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6660BDE-C546-400D-9BB5-6279EF39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9" y="3064115"/>
            <a:ext cx="2248776" cy="858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xmlns="" id="{B3F396F3-3CEE-45F9-8F8E-F5649A5272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044" y="3446551"/>
            <a:ext cx="2183884" cy="147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0DB9721-B956-44C3-968E-90B7520A6C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226" y="2385437"/>
            <a:ext cx="1287198" cy="188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79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xmlns="" id="{97DF8F65-E2AC-473E-924E-147BF5A5B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2292" b="37126"/>
          <a:stretch/>
        </p:blipFill>
        <p:spPr>
          <a:xfrm>
            <a:off x="303213" y="1633592"/>
            <a:ext cx="8012112" cy="2241495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F668630-3699-4B18-ACA7-6D0079D2D7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7012" y="1066856"/>
            <a:ext cx="8288337" cy="566737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BRANCH DRIVES RECORD TRAFFIC TO PLT.ORG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9BE2992-8F7B-43B4-A0DC-2D0B51B622D4}"/>
              </a:ext>
            </a:extLst>
          </p:cNvPr>
          <p:cNvSpPr txBox="1"/>
          <p:nvPr/>
        </p:nvSpPr>
        <p:spPr>
          <a:xfrm>
            <a:off x="7547303" y="3870934"/>
            <a:ext cx="153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62A68"/>
                </a:solidFill>
                <a:latin typeface="Arial Narrow" panose="020B0606020202030204" pitchFamily="34" charset="0"/>
              </a:rPr>
              <a:t>APRIL 14TH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C5AC10-1C8A-4E08-81F1-6070A6A82D8E}"/>
              </a:ext>
            </a:extLst>
          </p:cNvPr>
          <p:cNvSpPr txBox="1"/>
          <p:nvPr/>
        </p:nvSpPr>
        <p:spPr>
          <a:xfrm>
            <a:off x="4489778" y="3870934"/>
            <a:ext cx="153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62A68"/>
                </a:solidFill>
                <a:latin typeface="Arial Narrow" panose="020B0606020202030204" pitchFamily="34" charset="0"/>
              </a:rPr>
              <a:t>APRIL 1ST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0D1AD9-157C-4FC5-8053-AE927AAAB126}"/>
              </a:ext>
            </a:extLst>
          </p:cNvPr>
          <p:cNvSpPr txBox="1"/>
          <p:nvPr/>
        </p:nvSpPr>
        <p:spPr>
          <a:xfrm>
            <a:off x="2141586" y="3870934"/>
            <a:ext cx="153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62A68"/>
                </a:solidFill>
                <a:latin typeface="Arial Narrow" panose="020B0606020202030204" pitchFamily="34" charset="0"/>
              </a:rPr>
              <a:t>MARCH 23RD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5C95DA-7554-42F4-ABD0-DC92CDE9E87F}"/>
              </a:ext>
            </a:extLst>
          </p:cNvPr>
          <p:cNvSpPr txBox="1"/>
          <p:nvPr/>
        </p:nvSpPr>
        <p:spPr>
          <a:xfrm>
            <a:off x="226908" y="306740"/>
            <a:ext cx="883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PLT’S </a:t>
            </a:r>
            <a:r>
              <a:rPr lang="en-US" sz="4000" b="1" dirty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EARTH DAY </a:t>
            </a:r>
            <a:r>
              <a:rPr lang="en-US" sz="4000" b="1" dirty="0" smtClean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CAMPAIGN - </a:t>
            </a:r>
            <a:r>
              <a:rPr lang="en-US" sz="4000" b="1" dirty="0" err="1" smtClean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Pageviews</a:t>
            </a:r>
            <a:endParaRPr lang="en-US" sz="4000" b="1" dirty="0">
              <a:solidFill>
                <a:srgbClr val="462A68"/>
              </a:solidFill>
              <a:latin typeface="Arial Narrow" panose="020B0606020202030204" pitchFamily="34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54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E747C4-9BB6-4F7B-AA01-BCCFFEB6B326}"/>
              </a:ext>
            </a:extLst>
          </p:cNvPr>
          <p:cNvSpPr txBox="1"/>
          <p:nvPr/>
        </p:nvSpPr>
        <p:spPr>
          <a:xfrm>
            <a:off x="226908" y="306740"/>
            <a:ext cx="883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PLT’S </a:t>
            </a:r>
            <a:r>
              <a:rPr lang="en-US" sz="4000" b="1" dirty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EARTH DAY </a:t>
            </a:r>
            <a:r>
              <a:rPr lang="en-US" sz="4000" b="1" dirty="0" smtClean="0">
                <a:solidFill>
                  <a:srgbClr val="462A68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rPr>
              <a:t>CAMPAIGN - Sales</a:t>
            </a:r>
            <a:endParaRPr lang="en-US" sz="4000" b="1" dirty="0">
              <a:solidFill>
                <a:srgbClr val="462A68"/>
              </a:solidFill>
              <a:latin typeface="Arial Narrow" panose="020B0606020202030204" pitchFamily="34" charset="0"/>
              <a:ea typeface="Arial Narrow" charset="0"/>
              <a:cs typeface="Arial Narrow" charset="0"/>
            </a:endParaRPr>
          </a:p>
        </p:txBody>
      </p:sp>
      <p:pic>
        <p:nvPicPr>
          <p:cNvPr id="6" name="Picture 5" descr="A picture containing water&#10;&#10;Description automatically generated">
            <a:extLst>
              <a:ext uri="{FF2B5EF4-FFF2-40B4-BE49-F238E27FC236}">
                <a16:creationId xmlns:a16="http://schemas.microsoft.com/office/drawing/2014/main" xmlns="" id="{5C29C8F8-828D-477E-A616-D47026208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1"/>
          <a:stretch/>
        </p:blipFill>
        <p:spPr>
          <a:xfrm>
            <a:off x="226907" y="1551032"/>
            <a:ext cx="8507472" cy="1730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267F06-7468-40D8-B165-6515DB8CD18A}"/>
              </a:ext>
            </a:extLst>
          </p:cNvPr>
          <p:cNvSpPr txBox="1"/>
          <p:nvPr/>
        </p:nvSpPr>
        <p:spPr>
          <a:xfrm>
            <a:off x="226908" y="3025302"/>
            <a:ext cx="850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62A68"/>
                </a:solidFill>
                <a:latin typeface="Arial Narrow" panose="020B0606020202030204" pitchFamily="34" charset="0"/>
              </a:rPr>
              <a:t>	   APRIL 14TH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C24D87-5EB1-47A8-B5AF-6F93A4EEE0CF}"/>
              </a:ext>
            </a:extLst>
          </p:cNvPr>
          <p:cNvSpPr txBox="1"/>
          <p:nvPr/>
        </p:nvSpPr>
        <p:spPr>
          <a:xfrm>
            <a:off x="6400800" y="3025303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462A68"/>
                </a:solidFill>
                <a:latin typeface="Arial Narrow" panose="020B0606020202030204" pitchFamily="34" charset="0"/>
              </a:rPr>
              <a:t>EARTH DAY 2020</a:t>
            </a:r>
          </a:p>
          <a:p>
            <a:r>
              <a:rPr lang="en-CA" sz="1600" dirty="0">
                <a:solidFill>
                  <a:schemeClr val="accent5">
                    <a:lumMod val="75000"/>
                  </a:schemeClr>
                </a:solidFill>
              </a:rPr>
              <a:t>43,000 visitors</a:t>
            </a:r>
          </a:p>
          <a:p>
            <a:r>
              <a:rPr lang="en-CA" sz="1600" u="sng" dirty="0">
                <a:solidFill>
                  <a:schemeClr val="accent5">
                    <a:lumMod val="75000"/>
                  </a:schemeClr>
                </a:solidFill>
              </a:rPr>
              <a:t>72,000 pageviews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BF4847-E264-4171-8E4F-182BD4BA9D3E}"/>
              </a:ext>
            </a:extLst>
          </p:cNvPr>
          <p:cNvSpPr/>
          <p:nvPr/>
        </p:nvSpPr>
        <p:spPr>
          <a:xfrm>
            <a:off x="1027854" y="3347695"/>
            <a:ext cx="179076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600" dirty="0">
                <a:solidFill>
                  <a:schemeClr val="accent5">
                    <a:lumMod val="75000"/>
                  </a:schemeClr>
                </a:solidFill>
              </a:rPr>
              <a:t>10,000 visitors</a:t>
            </a:r>
          </a:p>
          <a:p>
            <a:r>
              <a:rPr lang="en-CA" sz="1600" u="sng" dirty="0">
                <a:solidFill>
                  <a:schemeClr val="accent5">
                    <a:lumMod val="75000"/>
                  </a:schemeClr>
                </a:solidFill>
              </a:rPr>
              <a:t>25,000 pageviews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59BD7-AEB8-4FB3-A5CD-78D2D7C90AE6}"/>
              </a:ext>
            </a:extLst>
          </p:cNvPr>
          <p:cNvSpPr txBox="1"/>
          <p:nvPr/>
        </p:nvSpPr>
        <p:spPr>
          <a:xfrm>
            <a:off x="6224955" y="1779644"/>
            <a:ext cx="188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6EA53B"/>
                </a:solidFill>
              </a:rPr>
              <a:t>Hitting new heights!</a:t>
            </a:r>
          </a:p>
        </p:txBody>
      </p:sp>
    </p:spTree>
    <p:extLst>
      <p:ext uri="{BB962C8B-B14F-4D97-AF65-F5344CB8AC3E}">
        <p14:creationId xmlns:p14="http://schemas.microsoft.com/office/powerpoint/2010/main" val="341573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6CD7F2-8AF5-4AAD-A4C4-9B677B8DA9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28988" y="1098437"/>
            <a:ext cx="5213447" cy="3016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97ACA2-0FB6-9649-8B92-216923E4DAEA}"/>
              </a:ext>
            </a:extLst>
          </p:cNvPr>
          <p:cNvSpPr txBox="1"/>
          <p:nvPr/>
        </p:nvSpPr>
        <p:spPr>
          <a:xfrm>
            <a:off x="226907" y="282019"/>
            <a:ext cx="6909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6D367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RESPONDING TO EMERGING NEEDS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D3679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E2EE79-64E6-497A-9412-35BEDF300855}"/>
              </a:ext>
            </a:extLst>
          </p:cNvPr>
          <p:cNvSpPr/>
          <p:nvPr/>
        </p:nvSpPr>
        <p:spPr>
          <a:xfrm>
            <a:off x="427972" y="1144736"/>
            <a:ext cx="4549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EDUCATORS &amp; FAMILIES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F880FEE-2540-4A7E-8144-EA2D55C90BB7}"/>
              </a:ext>
            </a:extLst>
          </p:cNvPr>
          <p:cNvSpPr/>
          <p:nvPr/>
        </p:nvSpPr>
        <p:spPr>
          <a:xfrm>
            <a:off x="618753" y="1755506"/>
            <a:ext cx="4980769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Nature Activities for Families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update and reprinting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New Thematic Bundles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</a:t>
            </a:r>
            <a:r>
              <a:rPr lang="en-US" sz="22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available online only</a:t>
            </a:r>
            <a:endParaRPr lang="en-US" sz="18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EE0C27-D185-D04E-8235-2E5591E248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352" y="912718"/>
            <a:ext cx="2290714" cy="295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3F2D76-4A60-4D46-90BB-2D45DF87ED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880" y="3094480"/>
            <a:ext cx="2515823" cy="170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12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7B4684-8FC5-4ACB-869E-448348B48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493" y="0"/>
            <a:ext cx="2907507" cy="1938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C9B50F-DAE5-49D8-B865-1AB86B68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5"/>
          <a:stretch/>
        </p:blipFill>
        <p:spPr bwMode="auto">
          <a:xfrm rot="20656502">
            <a:off x="3609806" y="3036033"/>
            <a:ext cx="2455061" cy="1114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97ACA2-0FB6-9649-8B92-216923E4DAEA}"/>
              </a:ext>
            </a:extLst>
          </p:cNvPr>
          <p:cNvSpPr txBox="1"/>
          <p:nvPr/>
        </p:nvSpPr>
        <p:spPr>
          <a:xfrm>
            <a:off x="226907" y="282019"/>
            <a:ext cx="6909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6D367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RESPONDING TO EMERGING NEEDS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D3679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E2EE79-64E6-497A-9412-35BEDF300855}"/>
              </a:ext>
            </a:extLst>
          </p:cNvPr>
          <p:cNvSpPr/>
          <p:nvPr/>
        </p:nvSpPr>
        <p:spPr>
          <a:xfrm>
            <a:off x="427971" y="1144736"/>
            <a:ext cx="8461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DEVELOPING AND REPURPOSING PLT CONTENT WITH PARTNERS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F880FEE-2540-4A7E-8144-EA2D55C90BB7}"/>
              </a:ext>
            </a:extLst>
          </p:cNvPr>
          <p:cNvSpPr/>
          <p:nvPr/>
        </p:nvSpPr>
        <p:spPr>
          <a:xfrm>
            <a:off x="618753" y="1755506"/>
            <a:ext cx="572050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Quick Guide for Forestry Professionals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 Partnership with Florida PLT &amp; Rayonier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Weyerhaeuser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Early Childhood Pocket Guide</a:t>
            </a:r>
          </a:p>
          <a:p>
            <a:pPr marL="6286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 partnership with IP</a:t>
            </a:r>
          </a:p>
          <a:p>
            <a:pPr>
              <a:spcAft>
                <a:spcPts val="600"/>
              </a:spcAft>
            </a:pPr>
            <a:r>
              <a:rPr lang="en-US" sz="22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Cyberchase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Green It Up!  </a:t>
            </a:r>
          </a:p>
          <a:p>
            <a:pPr marL="6286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FL, IN, MT, NM, NY, OH, RI, TN, TX &amp; VA</a:t>
            </a:r>
            <a:endParaRPr lang="en-US" sz="18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C19DE63-3318-4028-BDC5-BF022C73BEBB}"/>
              </a:ext>
            </a:extLst>
          </p:cNvPr>
          <p:cNvGrpSpPr/>
          <p:nvPr/>
        </p:nvGrpSpPr>
        <p:grpSpPr>
          <a:xfrm>
            <a:off x="5787436" y="1837842"/>
            <a:ext cx="2907559" cy="2605315"/>
            <a:chOff x="5950407" y="750629"/>
            <a:chExt cx="2907559" cy="2605315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xmlns="" id="{5EBE2366-2955-42AF-9342-04931BFEA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0407" y="1101149"/>
              <a:ext cx="2878225" cy="22547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xmlns="" id="{B9695CBC-3DF6-4F7A-860A-DA67F1217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066"/>
            <a:stretch/>
          </p:blipFill>
          <p:spPr>
            <a:xfrm rot="814158">
              <a:off x="7658057" y="750629"/>
              <a:ext cx="1199909" cy="5306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9018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523A8E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12789</TotalTime>
  <Words>2023</Words>
  <Application>Microsoft Office PowerPoint</Application>
  <PresentationFormat>On-screen Show (16:9)</PresentationFormat>
  <Paragraphs>341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DIN Condensed</vt:lpstr>
      <vt:lpstr>Symbol</vt:lpstr>
      <vt:lpstr>Times New Roman</vt:lpstr>
      <vt:lpstr>Trade Gothic LT Pro</vt:lpstr>
      <vt:lpstr>Office Theme</vt:lpstr>
      <vt:lpstr>1_Office Theme</vt:lpstr>
      <vt:lpstr>PowerPoint Presentation</vt:lpstr>
      <vt:lpstr>Our Vision: A world that values and benefits from sustainably managed forests.    Education Pillar Goal:  To advance environmental literacy, stewardship, and career pathways using trees and forests as windows on the world.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PLT Business Plan Adopted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FACILITATOR DEVELOMENT &amp; SUPPORT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Wardle</dc:creator>
  <cp:lastModifiedBy>Matthew Schnabel</cp:lastModifiedBy>
  <cp:revision>300</cp:revision>
  <dcterms:created xsi:type="dcterms:W3CDTF">2020-05-19T15:21:06Z</dcterms:created>
  <dcterms:modified xsi:type="dcterms:W3CDTF">2020-07-06T14:52:22Z</dcterms:modified>
</cp:coreProperties>
</file>